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76" r:id="rId2"/>
    <p:sldId id="260" r:id="rId3"/>
    <p:sldId id="284" r:id="rId4"/>
    <p:sldId id="279" r:id="rId5"/>
    <p:sldId id="274" r:id="rId6"/>
    <p:sldId id="280" r:id="rId7"/>
    <p:sldId id="282" r:id="rId8"/>
    <p:sldId id="281" r:id="rId9"/>
    <p:sldId id="285" r:id="rId10"/>
    <p:sldId id="28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85D031-1F99-4AA1-ABEF-C92C8ED2C10A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ru-RU"/>
        </a:p>
      </dgm:t>
    </dgm:pt>
    <dgm:pt modelId="{C575E3AA-08D6-409F-B437-53102B549DEB}">
      <dgm:prSet custT="1"/>
      <dgm:spPr/>
      <dgm:t>
        <a:bodyPr/>
        <a:lstStyle/>
        <a:p>
          <a:r>
            <a:rPr lang="ru-RU" sz="1800"/>
            <a:t>1.ASP.NET Core</a:t>
          </a:r>
        </a:p>
      </dgm:t>
    </dgm:pt>
    <dgm:pt modelId="{382A95C9-1881-409F-9D7B-C66CA5FBF2B6}" type="parTrans" cxnId="{5FEE5FD8-C12F-4557-A450-2E6A33FABA35}">
      <dgm:prSet/>
      <dgm:spPr/>
      <dgm:t>
        <a:bodyPr/>
        <a:lstStyle/>
        <a:p>
          <a:endParaRPr lang="ru-RU" sz="2800"/>
        </a:p>
      </dgm:t>
    </dgm:pt>
    <dgm:pt modelId="{5F71A8D8-9EFC-443A-9B8D-20057237F1FC}" type="sibTrans" cxnId="{5FEE5FD8-C12F-4557-A450-2E6A33FABA35}">
      <dgm:prSet/>
      <dgm:spPr/>
      <dgm:t>
        <a:bodyPr/>
        <a:lstStyle/>
        <a:p>
          <a:endParaRPr lang="ru-RU" sz="2800"/>
        </a:p>
      </dgm:t>
    </dgm:pt>
    <dgm:pt modelId="{C5026E75-75E3-4EF7-8CE9-8D323ADCF532}">
      <dgm:prSet custT="1"/>
      <dgm:spPr/>
      <dgm:t>
        <a:bodyPr/>
        <a:lstStyle/>
        <a:p>
          <a:r>
            <a:rPr lang="ru-RU" sz="1800" dirty="0"/>
            <a:t>2.Architucture</a:t>
          </a:r>
          <a:r>
            <a:rPr lang="en-US" sz="1800" dirty="0"/>
            <a:t>: </a:t>
          </a:r>
          <a:r>
            <a:rPr lang="ru-RU" sz="1800" dirty="0" err="1"/>
            <a:t>Clean</a:t>
          </a:r>
          <a:r>
            <a:rPr lang="ru-RU" sz="1800" dirty="0"/>
            <a:t> </a:t>
          </a:r>
          <a:r>
            <a:rPr lang="ru-RU" sz="1800" dirty="0" err="1"/>
            <a:t>Architucture</a:t>
          </a:r>
          <a:endParaRPr lang="ru-RU" sz="1800" dirty="0"/>
        </a:p>
      </dgm:t>
    </dgm:pt>
    <dgm:pt modelId="{29477D11-16E8-446A-B47B-838AC6A8C702}" type="parTrans" cxnId="{AFB3C88F-33DD-4D1C-BAD0-1834CD1DEE3A}">
      <dgm:prSet/>
      <dgm:spPr/>
      <dgm:t>
        <a:bodyPr/>
        <a:lstStyle/>
        <a:p>
          <a:endParaRPr lang="ru-RU" sz="2800"/>
        </a:p>
      </dgm:t>
    </dgm:pt>
    <dgm:pt modelId="{91C847FC-644D-43FF-8849-DDDD62BA1DE2}" type="sibTrans" cxnId="{AFB3C88F-33DD-4D1C-BAD0-1834CD1DEE3A}">
      <dgm:prSet/>
      <dgm:spPr/>
      <dgm:t>
        <a:bodyPr/>
        <a:lstStyle/>
        <a:p>
          <a:endParaRPr lang="ru-RU" sz="2800"/>
        </a:p>
      </dgm:t>
    </dgm:pt>
    <dgm:pt modelId="{333F6239-A9F5-4927-A834-4AA63B9A89B4}">
      <dgm:prSet custT="1"/>
      <dgm:spPr/>
      <dgm:t>
        <a:bodyPr/>
        <a:lstStyle/>
        <a:p>
          <a:r>
            <a:rPr lang="ru-RU" sz="1800"/>
            <a:t>3.OOP</a:t>
          </a:r>
        </a:p>
      </dgm:t>
    </dgm:pt>
    <dgm:pt modelId="{2FB26567-47FC-4192-A2FC-30C8AD208781}" type="parTrans" cxnId="{5EB6B1A9-FC66-4E83-85C3-FFC8C39C3F2B}">
      <dgm:prSet/>
      <dgm:spPr/>
      <dgm:t>
        <a:bodyPr/>
        <a:lstStyle/>
        <a:p>
          <a:endParaRPr lang="ru-RU" sz="2800"/>
        </a:p>
      </dgm:t>
    </dgm:pt>
    <dgm:pt modelId="{7D480E99-96E4-4076-96F5-050B765CE38A}" type="sibTrans" cxnId="{5EB6B1A9-FC66-4E83-85C3-FFC8C39C3F2B}">
      <dgm:prSet/>
      <dgm:spPr/>
      <dgm:t>
        <a:bodyPr/>
        <a:lstStyle/>
        <a:p>
          <a:endParaRPr lang="ru-RU" sz="2800"/>
        </a:p>
      </dgm:t>
    </dgm:pt>
    <dgm:pt modelId="{BD98ECA5-D024-42D8-8C9A-77DB8E02D23F}">
      <dgm:prSet custT="1"/>
      <dgm:spPr/>
      <dgm:t>
        <a:bodyPr/>
        <a:lstStyle/>
        <a:p>
          <a:r>
            <a:rPr lang="ru-RU" sz="1800"/>
            <a:t>4.SOLID-Principe</a:t>
          </a:r>
        </a:p>
      </dgm:t>
    </dgm:pt>
    <dgm:pt modelId="{663C34EE-9AE1-4A0B-A9FE-2BC2FAAF7FE3}" type="parTrans" cxnId="{53A5EF9E-F3B4-47C5-9526-0A1C84C8E9BB}">
      <dgm:prSet/>
      <dgm:spPr/>
      <dgm:t>
        <a:bodyPr/>
        <a:lstStyle/>
        <a:p>
          <a:endParaRPr lang="ru-RU" sz="2800"/>
        </a:p>
      </dgm:t>
    </dgm:pt>
    <dgm:pt modelId="{AA66030D-3049-4556-918D-D3636CF10E25}" type="sibTrans" cxnId="{53A5EF9E-F3B4-47C5-9526-0A1C84C8E9BB}">
      <dgm:prSet/>
      <dgm:spPr/>
      <dgm:t>
        <a:bodyPr/>
        <a:lstStyle/>
        <a:p>
          <a:endParaRPr lang="ru-RU" sz="2800"/>
        </a:p>
      </dgm:t>
    </dgm:pt>
    <dgm:pt modelId="{B4382DFA-27DE-4B11-A4F3-5FF38929C540}">
      <dgm:prSet custT="1"/>
      <dgm:spPr/>
      <dgm:t>
        <a:bodyPr/>
        <a:lstStyle/>
        <a:p>
          <a:r>
            <a:rPr lang="ru-RU" sz="1800" dirty="0"/>
            <a:t>5.Repository</a:t>
          </a:r>
          <a:r>
            <a:rPr lang="en-US" sz="1800" dirty="0"/>
            <a:t> </a:t>
          </a:r>
          <a:r>
            <a:rPr lang="ru-RU" sz="1800" dirty="0"/>
            <a:t> </a:t>
          </a:r>
          <a:r>
            <a:rPr lang="en-US" sz="1800" dirty="0"/>
            <a:t>patterns</a:t>
          </a:r>
          <a:r>
            <a:rPr lang="ru-RU" sz="1800" dirty="0"/>
            <a:t>, </a:t>
          </a:r>
        </a:p>
      </dgm:t>
    </dgm:pt>
    <dgm:pt modelId="{7FA9F2D7-24BE-43B9-8FC1-784F0C838506}" type="parTrans" cxnId="{7FAA4D2B-472A-4A3F-A461-EED1423994F0}">
      <dgm:prSet/>
      <dgm:spPr/>
      <dgm:t>
        <a:bodyPr/>
        <a:lstStyle/>
        <a:p>
          <a:endParaRPr lang="ru-RU" sz="2800"/>
        </a:p>
      </dgm:t>
    </dgm:pt>
    <dgm:pt modelId="{02D4FB01-F589-4627-A5EB-CACCB5B78785}" type="sibTrans" cxnId="{7FAA4D2B-472A-4A3F-A461-EED1423994F0}">
      <dgm:prSet/>
      <dgm:spPr/>
      <dgm:t>
        <a:bodyPr/>
        <a:lstStyle/>
        <a:p>
          <a:endParaRPr lang="ru-RU" sz="2800"/>
        </a:p>
      </dgm:t>
    </dgm:pt>
    <dgm:pt modelId="{B65562A5-6750-4F3F-9C0D-370057F078A3}">
      <dgm:prSet custT="1"/>
      <dgm:spPr/>
      <dgm:t>
        <a:bodyPr/>
        <a:lstStyle/>
        <a:p>
          <a:r>
            <a:rPr lang="en-US" sz="1800" dirty="0"/>
            <a:t>6.Dependency Injection</a:t>
          </a:r>
          <a:r>
            <a:rPr lang="ru-RU" sz="1800" dirty="0"/>
            <a:t> </a:t>
          </a:r>
          <a:r>
            <a:rPr lang="en-US" sz="1800" dirty="0"/>
            <a:t>patterns</a:t>
          </a:r>
          <a:r>
            <a:rPr lang="ru-RU" sz="1800" dirty="0"/>
            <a:t>,</a:t>
          </a:r>
        </a:p>
      </dgm:t>
    </dgm:pt>
    <dgm:pt modelId="{EB8E1014-D911-4292-B4F7-1E5D5DC0CA9B}" type="parTrans" cxnId="{3AB5EE0B-B587-402F-A48D-96AA42F88FD4}">
      <dgm:prSet/>
      <dgm:spPr/>
      <dgm:t>
        <a:bodyPr/>
        <a:lstStyle/>
        <a:p>
          <a:endParaRPr lang="ru-RU" sz="2800"/>
        </a:p>
      </dgm:t>
    </dgm:pt>
    <dgm:pt modelId="{871A289B-74F1-4E83-AD2B-3EAD30A0C8D1}" type="sibTrans" cxnId="{3AB5EE0B-B587-402F-A48D-96AA42F88FD4}">
      <dgm:prSet/>
      <dgm:spPr/>
      <dgm:t>
        <a:bodyPr/>
        <a:lstStyle/>
        <a:p>
          <a:endParaRPr lang="ru-RU" sz="2800"/>
        </a:p>
      </dgm:t>
    </dgm:pt>
    <dgm:pt modelId="{8F1869DA-F204-47BF-86FB-87D61209C2D2}">
      <dgm:prSet custT="1"/>
      <dgm:spPr/>
      <dgm:t>
        <a:bodyPr/>
        <a:lstStyle/>
        <a:p>
          <a:r>
            <a:rPr lang="en-US" sz="1800" dirty="0"/>
            <a:t>7</a:t>
          </a:r>
          <a:r>
            <a:rPr lang="ru-RU" sz="1800" dirty="0"/>
            <a:t>.Entity Framework Core (ORM)</a:t>
          </a:r>
        </a:p>
      </dgm:t>
    </dgm:pt>
    <dgm:pt modelId="{B9372002-2388-420A-B65B-170C13407E4D}" type="parTrans" cxnId="{46CC217C-A4C5-4BD3-B45E-970D9F934623}">
      <dgm:prSet/>
      <dgm:spPr/>
      <dgm:t>
        <a:bodyPr/>
        <a:lstStyle/>
        <a:p>
          <a:endParaRPr lang="ru-RU" sz="2800"/>
        </a:p>
      </dgm:t>
    </dgm:pt>
    <dgm:pt modelId="{C72F4827-D855-4525-B1FF-F951D4CA27F2}" type="sibTrans" cxnId="{46CC217C-A4C5-4BD3-B45E-970D9F934623}">
      <dgm:prSet/>
      <dgm:spPr/>
      <dgm:t>
        <a:bodyPr/>
        <a:lstStyle/>
        <a:p>
          <a:endParaRPr lang="ru-RU" sz="2800"/>
        </a:p>
      </dgm:t>
    </dgm:pt>
    <dgm:pt modelId="{4FBB818F-7298-4410-8776-4E5385BBCD19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8</a:t>
          </a:r>
          <a:r>
            <a:rPr lang="ru-RU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Mediatr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 and  </a:t>
          </a:r>
          <a:r>
            <a:rPr lang="ru-RU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CQRS</a:t>
          </a:r>
        </a:p>
      </dgm:t>
    </dgm:pt>
    <dgm:pt modelId="{5CE7EE5D-CFD8-457A-9457-4503EE124894}" type="parTrans" cxnId="{132DD156-7714-45F5-88F7-0E4918F53338}">
      <dgm:prSet/>
      <dgm:spPr/>
      <dgm:t>
        <a:bodyPr/>
        <a:lstStyle/>
        <a:p>
          <a:endParaRPr lang="ru-RU" sz="2800"/>
        </a:p>
      </dgm:t>
    </dgm:pt>
    <dgm:pt modelId="{5A70F4A1-EA19-4152-8459-5ED526117418}" type="sibTrans" cxnId="{132DD156-7714-45F5-88F7-0E4918F53338}">
      <dgm:prSet/>
      <dgm:spPr/>
      <dgm:t>
        <a:bodyPr/>
        <a:lstStyle/>
        <a:p>
          <a:endParaRPr lang="ru-RU" sz="2800"/>
        </a:p>
      </dgm:t>
    </dgm:pt>
    <dgm:pt modelId="{43567598-50A5-48EB-89D7-283EDAF9CBD1}">
      <dgm:prSet custT="1"/>
      <dgm:spPr/>
      <dgm:t>
        <a:bodyPr/>
        <a:lstStyle/>
        <a:p>
          <a:r>
            <a:rPr lang="en-US" sz="1800" dirty="0"/>
            <a:t>9</a:t>
          </a:r>
          <a:r>
            <a:rPr lang="ru-RU" sz="1800" dirty="0"/>
            <a:t>.Unit </a:t>
          </a:r>
          <a:r>
            <a:rPr lang="en-US" sz="1800" dirty="0"/>
            <a:t>testing</a:t>
          </a:r>
          <a:r>
            <a:rPr lang="ru-RU" sz="1800" dirty="0"/>
            <a:t>,</a:t>
          </a:r>
          <a:r>
            <a:rPr lang="en-US" sz="1800" dirty="0"/>
            <a:t> Integration</a:t>
          </a:r>
          <a:r>
            <a:rPr lang="ru-RU" sz="1800" dirty="0"/>
            <a:t> </a:t>
          </a:r>
          <a:r>
            <a:rPr lang="en-US" sz="1800" dirty="0"/>
            <a:t>testing</a:t>
          </a:r>
          <a:endParaRPr lang="ru-RU" sz="1800" dirty="0"/>
        </a:p>
      </dgm:t>
    </dgm:pt>
    <dgm:pt modelId="{B5246617-BD38-4D36-BFAC-A68331E9EBE6}" type="parTrans" cxnId="{6A3E37B5-CCE3-43C8-90B0-0C656EA49428}">
      <dgm:prSet/>
      <dgm:spPr/>
      <dgm:t>
        <a:bodyPr/>
        <a:lstStyle/>
        <a:p>
          <a:endParaRPr lang="ru-RU" sz="2800"/>
        </a:p>
      </dgm:t>
    </dgm:pt>
    <dgm:pt modelId="{D1CB163A-6426-4880-A8A1-1E29ED8A6951}" type="sibTrans" cxnId="{6A3E37B5-CCE3-43C8-90B0-0C656EA49428}">
      <dgm:prSet/>
      <dgm:spPr/>
      <dgm:t>
        <a:bodyPr/>
        <a:lstStyle/>
        <a:p>
          <a:endParaRPr lang="ru-RU" sz="2800"/>
        </a:p>
      </dgm:t>
    </dgm:pt>
    <dgm:pt modelId="{7DF30F52-10F1-4172-B201-BABDB644D364}">
      <dgm:prSet custT="1"/>
      <dgm:spPr/>
      <dgm:t>
        <a:bodyPr/>
        <a:lstStyle/>
        <a:p>
          <a:r>
            <a:rPr lang="en-US" sz="1800" dirty="0"/>
            <a:t>10</a:t>
          </a:r>
          <a:r>
            <a:rPr lang="ru-RU" sz="1800" dirty="0"/>
            <a:t>.</a:t>
          </a:r>
          <a:r>
            <a:rPr lang="en-US" sz="1800" dirty="0"/>
            <a:t>DevOps: </a:t>
          </a:r>
          <a:r>
            <a:rPr lang="ru-RU" sz="1800" dirty="0"/>
            <a:t>CI-CD</a:t>
          </a:r>
        </a:p>
      </dgm:t>
    </dgm:pt>
    <dgm:pt modelId="{258806AC-214C-4E0D-B702-A30F70EE7011}" type="parTrans" cxnId="{8AEEB030-5D62-4B42-873D-15A3AFEB141C}">
      <dgm:prSet/>
      <dgm:spPr/>
      <dgm:t>
        <a:bodyPr/>
        <a:lstStyle/>
        <a:p>
          <a:endParaRPr lang="ru-RU" sz="2800"/>
        </a:p>
      </dgm:t>
    </dgm:pt>
    <dgm:pt modelId="{B4D5D161-3DE6-4AD2-BEB6-95C1A4B4568A}" type="sibTrans" cxnId="{8AEEB030-5D62-4B42-873D-15A3AFEB141C}">
      <dgm:prSet/>
      <dgm:spPr/>
      <dgm:t>
        <a:bodyPr/>
        <a:lstStyle/>
        <a:p>
          <a:endParaRPr lang="ru-RU" sz="2800"/>
        </a:p>
      </dgm:t>
    </dgm:pt>
    <dgm:pt modelId="{73243B0D-A2E7-454D-9C55-3AE5B9A48268}">
      <dgm:prSet custT="1"/>
      <dgm:spPr/>
      <dgm:t>
        <a:bodyPr/>
        <a:lstStyle/>
        <a:p>
          <a:pPr algn="l"/>
          <a:r>
            <a:rPr lang="ru-RU" sz="1800" dirty="0"/>
            <a:t>1</a:t>
          </a:r>
          <a:r>
            <a:rPr lang="en-US" sz="1800" dirty="0"/>
            <a:t>1</a:t>
          </a:r>
          <a:r>
            <a:rPr lang="ru-RU" sz="1800" dirty="0"/>
            <a:t>.</a:t>
          </a:r>
          <a:r>
            <a:rPr lang="en-US" sz="1800" dirty="0"/>
            <a:t> </a:t>
          </a:r>
          <a:r>
            <a:rPr lang="en-US" sz="1800" dirty="0" err="1"/>
            <a:t>Blazor</a:t>
          </a:r>
          <a:r>
            <a:rPr lang="en-US" sz="1800" dirty="0"/>
            <a:t> </a:t>
          </a:r>
          <a:endParaRPr lang="ru-RU" sz="1800" dirty="0"/>
        </a:p>
      </dgm:t>
    </dgm:pt>
    <dgm:pt modelId="{BE735C48-EA88-4F28-8AAC-C59FC533CA71}" type="parTrans" cxnId="{C8BE6A77-4C9D-457E-9CF5-8EEA166EAA19}">
      <dgm:prSet/>
      <dgm:spPr/>
      <dgm:t>
        <a:bodyPr/>
        <a:lstStyle/>
        <a:p>
          <a:endParaRPr lang="ru-RU" sz="2800"/>
        </a:p>
      </dgm:t>
    </dgm:pt>
    <dgm:pt modelId="{BD5F673C-B048-4C9D-8579-20650E168617}" type="sibTrans" cxnId="{C8BE6A77-4C9D-457E-9CF5-8EEA166EAA19}">
      <dgm:prSet/>
      <dgm:spPr/>
      <dgm:t>
        <a:bodyPr/>
        <a:lstStyle/>
        <a:p>
          <a:endParaRPr lang="ru-RU" sz="2800"/>
        </a:p>
      </dgm:t>
    </dgm:pt>
    <dgm:pt modelId="{FEE52E30-483B-401A-B79D-A1D11E1D45C4}" type="pres">
      <dgm:prSet presAssocID="{1785D031-1F99-4AA1-ABEF-C92C8ED2C10A}" presName="linear" presStyleCnt="0">
        <dgm:presLayoutVars>
          <dgm:animLvl val="lvl"/>
          <dgm:resizeHandles val="exact"/>
        </dgm:presLayoutVars>
      </dgm:prSet>
      <dgm:spPr/>
    </dgm:pt>
    <dgm:pt modelId="{D5A942AC-BD50-4AE0-B038-5E5610813DDB}" type="pres">
      <dgm:prSet presAssocID="{C575E3AA-08D6-409F-B437-53102B549DEB}" presName="parentText" presStyleLbl="node1" presStyleIdx="0" presStyleCnt="11" custLinFactNeighborY="66146">
        <dgm:presLayoutVars>
          <dgm:chMax val="0"/>
          <dgm:bulletEnabled val="1"/>
        </dgm:presLayoutVars>
      </dgm:prSet>
      <dgm:spPr/>
    </dgm:pt>
    <dgm:pt modelId="{51E5C599-5279-4FA0-97ED-7A05AED1370A}" type="pres">
      <dgm:prSet presAssocID="{5F71A8D8-9EFC-443A-9B8D-20057237F1FC}" presName="spacer" presStyleCnt="0"/>
      <dgm:spPr/>
    </dgm:pt>
    <dgm:pt modelId="{D1E7A97B-FE2A-45CD-89E1-9933D859C545}" type="pres">
      <dgm:prSet presAssocID="{C5026E75-75E3-4EF7-8CE9-8D323ADCF532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D93FF5BC-FA2F-4A88-AD6D-372C1F0BF9EA}" type="pres">
      <dgm:prSet presAssocID="{91C847FC-644D-43FF-8849-DDDD62BA1DE2}" presName="spacer" presStyleCnt="0"/>
      <dgm:spPr/>
    </dgm:pt>
    <dgm:pt modelId="{A5987D73-87A5-419C-878E-12276AD9599A}" type="pres">
      <dgm:prSet presAssocID="{333F6239-A9F5-4927-A834-4AA63B9A89B4}" presName="parentText" presStyleLbl="node1" presStyleIdx="2" presStyleCnt="11" custLinFactY="-6831" custLinFactNeighborX="-465" custLinFactNeighborY="-100000">
        <dgm:presLayoutVars>
          <dgm:chMax val="0"/>
          <dgm:bulletEnabled val="1"/>
        </dgm:presLayoutVars>
      </dgm:prSet>
      <dgm:spPr/>
    </dgm:pt>
    <dgm:pt modelId="{C5BCB0E5-FA5C-49A5-B88A-3BCB9BD9CED9}" type="pres">
      <dgm:prSet presAssocID="{7D480E99-96E4-4076-96F5-050B765CE38A}" presName="spacer" presStyleCnt="0"/>
      <dgm:spPr/>
    </dgm:pt>
    <dgm:pt modelId="{5C84C903-F75C-466E-B6F5-F7688FBBFC94}" type="pres">
      <dgm:prSet presAssocID="{BD98ECA5-D024-42D8-8C9A-77DB8E02D23F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2857C569-40DE-430D-B4A3-DA33A0A5A6B7}" type="pres">
      <dgm:prSet presAssocID="{AA66030D-3049-4556-918D-D3636CF10E25}" presName="spacer" presStyleCnt="0"/>
      <dgm:spPr/>
    </dgm:pt>
    <dgm:pt modelId="{4082990E-EF71-4813-9783-A2EF6BA90764}" type="pres">
      <dgm:prSet presAssocID="{B4382DFA-27DE-4B11-A4F3-5FF38929C540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4B5C12ED-E3C5-4299-86EA-79F49D16460B}" type="pres">
      <dgm:prSet presAssocID="{02D4FB01-F589-4627-A5EB-CACCB5B78785}" presName="spacer" presStyleCnt="0"/>
      <dgm:spPr/>
    </dgm:pt>
    <dgm:pt modelId="{94A38107-5E09-4B29-82BA-C5CF64D5AD8F}" type="pres">
      <dgm:prSet presAssocID="{B65562A5-6750-4F3F-9C0D-370057F078A3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80A3CCA0-CA98-42D9-82B3-998A5686B86F}" type="pres">
      <dgm:prSet presAssocID="{871A289B-74F1-4E83-AD2B-3EAD30A0C8D1}" presName="spacer" presStyleCnt="0"/>
      <dgm:spPr/>
    </dgm:pt>
    <dgm:pt modelId="{ACF6B293-BCEA-468E-93FB-CF4C84B8E5C1}" type="pres">
      <dgm:prSet presAssocID="{8F1869DA-F204-47BF-86FB-87D61209C2D2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1C3FD850-F5D5-430B-9A0D-1FEC0C46D355}" type="pres">
      <dgm:prSet presAssocID="{C72F4827-D855-4525-B1FF-F951D4CA27F2}" presName="spacer" presStyleCnt="0"/>
      <dgm:spPr/>
    </dgm:pt>
    <dgm:pt modelId="{CC752ED4-36D2-4B4C-A6A6-887761111442}" type="pres">
      <dgm:prSet presAssocID="{4FBB818F-7298-4410-8776-4E5385BBCD19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E55DC829-56A7-4BB8-88AA-D41DC0957518}" type="pres">
      <dgm:prSet presAssocID="{5A70F4A1-EA19-4152-8459-5ED526117418}" presName="spacer" presStyleCnt="0"/>
      <dgm:spPr/>
    </dgm:pt>
    <dgm:pt modelId="{ADFDC023-7CEE-484C-820B-A69BCB6C0887}" type="pres">
      <dgm:prSet presAssocID="{43567598-50A5-48EB-89D7-283EDAF9CBD1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00572133-071C-484A-BB03-B901B65E5523}" type="pres">
      <dgm:prSet presAssocID="{D1CB163A-6426-4880-A8A1-1E29ED8A6951}" presName="spacer" presStyleCnt="0"/>
      <dgm:spPr/>
    </dgm:pt>
    <dgm:pt modelId="{BC4568D5-D3C4-44F7-A8AD-23D0CACE0DD7}" type="pres">
      <dgm:prSet presAssocID="{7DF30F52-10F1-4172-B201-BABDB644D364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3DE8F71E-1B0B-40AC-9221-7498B55B9845}" type="pres">
      <dgm:prSet presAssocID="{B4D5D161-3DE6-4AD2-BEB6-95C1A4B4568A}" presName="spacer" presStyleCnt="0"/>
      <dgm:spPr/>
    </dgm:pt>
    <dgm:pt modelId="{51D523AF-CACE-4471-8779-6FE5B98D4766}" type="pres">
      <dgm:prSet presAssocID="{73243B0D-A2E7-454D-9C55-3AE5B9A48268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FA340B08-7657-4A95-B855-6C6ADF72F071}" type="presOf" srcId="{7DF30F52-10F1-4172-B201-BABDB644D364}" destId="{BC4568D5-D3C4-44F7-A8AD-23D0CACE0DD7}" srcOrd="0" destOrd="0" presId="urn:microsoft.com/office/officeart/2005/8/layout/vList2"/>
    <dgm:cxn modelId="{3AB5EE0B-B587-402F-A48D-96AA42F88FD4}" srcId="{1785D031-1F99-4AA1-ABEF-C92C8ED2C10A}" destId="{B65562A5-6750-4F3F-9C0D-370057F078A3}" srcOrd="5" destOrd="0" parTransId="{EB8E1014-D911-4292-B4F7-1E5D5DC0CA9B}" sibTransId="{871A289B-74F1-4E83-AD2B-3EAD30A0C8D1}"/>
    <dgm:cxn modelId="{1F85A315-8B61-4F9E-B6AB-D26EC26EE3C6}" type="presOf" srcId="{43567598-50A5-48EB-89D7-283EDAF9CBD1}" destId="{ADFDC023-7CEE-484C-820B-A69BCB6C0887}" srcOrd="0" destOrd="0" presId="urn:microsoft.com/office/officeart/2005/8/layout/vList2"/>
    <dgm:cxn modelId="{7FAA4D2B-472A-4A3F-A461-EED1423994F0}" srcId="{1785D031-1F99-4AA1-ABEF-C92C8ED2C10A}" destId="{B4382DFA-27DE-4B11-A4F3-5FF38929C540}" srcOrd="4" destOrd="0" parTransId="{7FA9F2D7-24BE-43B9-8FC1-784F0C838506}" sibTransId="{02D4FB01-F589-4627-A5EB-CACCB5B78785}"/>
    <dgm:cxn modelId="{8AEEB030-5D62-4B42-873D-15A3AFEB141C}" srcId="{1785D031-1F99-4AA1-ABEF-C92C8ED2C10A}" destId="{7DF30F52-10F1-4172-B201-BABDB644D364}" srcOrd="9" destOrd="0" parTransId="{258806AC-214C-4E0D-B702-A30F70EE7011}" sibTransId="{B4D5D161-3DE6-4AD2-BEB6-95C1A4B4568A}"/>
    <dgm:cxn modelId="{22C18834-82BE-4038-8EEF-BFD8D703DFA9}" type="presOf" srcId="{8F1869DA-F204-47BF-86FB-87D61209C2D2}" destId="{ACF6B293-BCEA-468E-93FB-CF4C84B8E5C1}" srcOrd="0" destOrd="0" presId="urn:microsoft.com/office/officeart/2005/8/layout/vList2"/>
    <dgm:cxn modelId="{073D303E-39B0-4F04-B251-9459F76C2976}" type="presOf" srcId="{BD98ECA5-D024-42D8-8C9A-77DB8E02D23F}" destId="{5C84C903-F75C-466E-B6F5-F7688FBBFC94}" srcOrd="0" destOrd="0" presId="urn:microsoft.com/office/officeart/2005/8/layout/vList2"/>
    <dgm:cxn modelId="{F0F39E6A-002B-421B-8F25-5E1622DE20B4}" type="presOf" srcId="{333F6239-A9F5-4927-A834-4AA63B9A89B4}" destId="{A5987D73-87A5-419C-878E-12276AD9599A}" srcOrd="0" destOrd="0" presId="urn:microsoft.com/office/officeart/2005/8/layout/vList2"/>
    <dgm:cxn modelId="{E4943353-5FBC-49E9-ABC9-26C15408D986}" type="presOf" srcId="{B4382DFA-27DE-4B11-A4F3-5FF38929C540}" destId="{4082990E-EF71-4813-9783-A2EF6BA90764}" srcOrd="0" destOrd="0" presId="urn:microsoft.com/office/officeart/2005/8/layout/vList2"/>
    <dgm:cxn modelId="{70030A75-A31C-4059-BCD6-07D9897220E3}" type="presOf" srcId="{C5026E75-75E3-4EF7-8CE9-8D323ADCF532}" destId="{D1E7A97B-FE2A-45CD-89E1-9933D859C545}" srcOrd="0" destOrd="0" presId="urn:microsoft.com/office/officeart/2005/8/layout/vList2"/>
    <dgm:cxn modelId="{132DD156-7714-45F5-88F7-0E4918F53338}" srcId="{1785D031-1F99-4AA1-ABEF-C92C8ED2C10A}" destId="{4FBB818F-7298-4410-8776-4E5385BBCD19}" srcOrd="7" destOrd="0" parTransId="{5CE7EE5D-CFD8-457A-9457-4503EE124894}" sibTransId="{5A70F4A1-EA19-4152-8459-5ED526117418}"/>
    <dgm:cxn modelId="{C8BE6A77-4C9D-457E-9CF5-8EEA166EAA19}" srcId="{1785D031-1F99-4AA1-ABEF-C92C8ED2C10A}" destId="{73243B0D-A2E7-454D-9C55-3AE5B9A48268}" srcOrd="10" destOrd="0" parTransId="{BE735C48-EA88-4F28-8AAC-C59FC533CA71}" sibTransId="{BD5F673C-B048-4C9D-8579-20650E168617}"/>
    <dgm:cxn modelId="{46CC217C-A4C5-4BD3-B45E-970D9F934623}" srcId="{1785D031-1F99-4AA1-ABEF-C92C8ED2C10A}" destId="{8F1869DA-F204-47BF-86FB-87D61209C2D2}" srcOrd="6" destOrd="0" parTransId="{B9372002-2388-420A-B65B-170C13407E4D}" sibTransId="{C72F4827-D855-4525-B1FF-F951D4CA27F2}"/>
    <dgm:cxn modelId="{AFB3C88F-33DD-4D1C-BAD0-1834CD1DEE3A}" srcId="{1785D031-1F99-4AA1-ABEF-C92C8ED2C10A}" destId="{C5026E75-75E3-4EF7-8CE9-8D323ADCF532}" srcOrd="1" destOrd="0" parTransId="{29477D11-16E8-446A-B47B-838AC6A8C702}" sibTransId="{91C847FC-644D-43FF-8849-DDDD62BA1DE2}"/>
    <dgm:cxn modelId="{53A5EF9E-F3B4-47C5-9526-0A1C84C8E9BB}" srcId="{1785D031-1F99-4AA1-ABEF-C92C8ED2C10A}" destId="{BD98ECA5-D024-42D8-8C9A-77DB8E02D23F}" srcOrd="3" destOrd="0" parTransId="{663C34EE-9AE1-4A0B-A9FE-2BC2FAAF7FE3}" sibTransId="{AA66030D-3049-4556-918D-D3636CF10E25}"/>
    <dgm:cxn modelId="{57D612A0-BED2-430C-9361-D7E673F9365B}" type="presOf" srcId="{73243B0D-A2E7-454D-9C55-3AE5B9A48268}" destId="{51D523AF-CACE-4471-8779-6FE5B98D4766}" srcOrd="0" destOrd="0" presId="urn:microsoft.com/office/officeart/2005/8/layout/vList2"/>
    <dgm:cxn modelId="{5EB6B1A9-FC66-4E83-85C3-FFC8C39C3F2B}" srcId="{1785D031-1F99-4AA1-ABEF-C92C8ED2C10A}" destId="{333F6239-A9F5-4927-A834-4AA63B9A89B4}" srcOrd="2" destOrd="0" parTransId="{2FB26567-47FC-4192-A2FC-30C8AD208781}" sibTransId="{7D480E99-96E4-4076-96F5-050B765CE38A}"/>
    <dgm:cxn modelId="{6F7EC9AA-E2A6-4299-8D44-DB9D1B81B5F8}" type="presOf" srcId="{C575E3AA-08D6-409F-B437-53102B549DEB}" destId="{D5A942AC-BD50-4AE0-B038-5E5610813DDB}" srcOrd="0" destOrd="0" presId="urn:microsoft.com/office/officeart/2005/8/layout/vList2"/>
    <dgm:cxn modelId="{EFD37EB4-509B-4251-AFBC-316216FEFFD2}" type="presOf" srcId="{1785D031-1F99-4AA1-ABEF-C92C8ED2C10A}" destId="{FEE52E30-483B-401A-B79D-A1D11E1D45C4}" srcOrd="0" destOrd="0" presId="urn:microsoft.com/office/officeart/2005/8/layout/vList2"/>
    <dgm:cxn modelId="{6A3E37B5-CCE3-43C8-90B0-0C656EA49428}" srcId="{1785D031-1F99-4AA1-ABEF-C92C8ED2C10A}" destId="{43567598-50A5-48EB-89D7-283EDAF9CBD1}" srcOrd="8" destOrd="0" parTransId="{B5246617-BD38-4D36-BFAC-A68331E9EBE6}" sibTransId="{D1CB163A-6426-4880-A8A1-1E29ED8A6951}"/>
    <dgm:cxn modelId="{A576ACCC-B833-4EFC-BC0C-B49C1D81A7E8}" type="presOf" srcId="{B65562A5-6750-4F3F-9C0D-370057F078A3}" destId="{94A38107-5E09-4B29-82BA-C5CF64D5AD8F}" srcOrd="0" destOrd="0" presId="urn:microsoft.com/office/officeart/2005/8/layout/vList2"/>
    <dgm:cxn modelId="{5EF49BD2-63F1-4916-AD2A-6FB46E05073D}" type="presOf" srcId="{4FBB818F-7298-4410-8776-4E5385BBCD19}" destId="{CC752ED4-36D2-4B4C-A6A6-887761111442}" srcOrd="0" destOrd="0" presId="urn:microsoft.com/office/officeart/2005/8/layout/vList2"/>
    <dgm:cxn modelId="{5FEE5FD8-C12F-4557-A450-2E6A33FABA35}" srcId="{1785D031-1F99-4AA1-ABEF-C92C8ED2C10A}" destId="{C575E3AA-08D6-409F-B437-53102B549DEB}" srcOrd="0" destOrd="0" parTransId="{382A95C9-1881-409F-9D7B-C66CA5FBF2B6}" sibTransId="{5F71A8D8-9EFC-443A-9B8D-20057237F1FC}"/>
    <dgm:cxn modelId="{8EE2FFE4-B6E7-4F67-9145-FF70386E8664}" type="presParOf" srcId="{FEE52E30-483B-401A-B79D-A1D11E1D45C4}" destId="{D5A942AC-BD50-4AE0-B038-5E5610813DDB}" srcOrd="0" destOrd="0" presId="urn:microsoft.com/office/officeart/2005/8/layout/vList2"/>
    <dgm:cxn modelId="{21843E74-636C-4721-90AF-83AA1EA00311}" type="presParOf" srcId="{FEE52E30-483B-401A-B79D-A1D11E1D45C4}" destId="{51E5C599-5279-4FA0-97ED-7A05AED1370A}" srcOrd="1" destOrd="0" presId="urn:microsoft.com/office/officeart/2005/8/layout/vList2"/>
    <dgm:cxn modelId="{C1FA64A5-3EE4-4249-AF4D-84DD98C20570}" type="presParOf" srcId="{FEE52E30-483B-401A-B79D-A1D11E1D45C4}" destId="{D1E7A97B-FE2A-45CD-89E1-9933D859C545}" srcOrd="2" destOrd="0" presId="urn:microsoft.com/office/officeart/2005/8/layout/vList2"/>
    <dgm:cxn modelId="{0856ACF4-7986-49E8-8AD1-CDE4EE340E67}" type="presParOf" srcId="{FEE52E30-483B-401A-B79D-A1D11E1D45C4}" destId="{D93FF5BC-FA2F-4A88-AD6D-372C1F0BF9EA}" srcOrd="3" destOrd="0" presId="urn:microsoft.com/office/officeart/2005/8/layout/vList2"/>
    <dgm:cxn modelId="{1604E189-CA6D-439E-9A54-84BEBA650FAC}" type="presParOf" srcId="{FEE52E30-483B-401A-B79D-A1D11E1D45C4}" destId="{A5987D73-87A5-419C-878E-12276AD9599A}" srcOrd="4" destOrd="0" presId="urn:microsoft.com/office/officeart/2005/8/layout/vList2"/>
    <dgm:cxn modelId="{9C007FA9-A8DE-49A7-A8A6-99BC3CE0058B}" type="presParOf" srcId="{FEE52E30-483B-401A-B79D-A1D11E1D45C4}" destId="{C5BCB0E5-FA5C-49A5-B88A-3BCB9BD9CED9}" srcOrd="5" destOrd="0" presId="urn:microsoft.com/office/officeart/2005/8/layout/vList2"/>
    <dgm:cxn modelId="{75164098-000C-46D0-B8BF-6879A653E1C1}" type="presParOf" srcId="{FEE52E30-483B-401A-B79D-A1D11E1D45C4}" destId="{5C84C903-F75C-466E-B6F5-F7688FBBFC94}" srcOrd="6" destOrd="0" presId="urn:microsoft.com/office/officeart/2005/8/layout/vList2"/>
    <dgm:cxn modelId="{1304BA4D-28F1-49CA-BE3C-8C91D5C16F1B}" type="presParOf" srcId="{FEE52E30-483B-401A-B79D-A1D11E1D45C4}" destId="{2857C569-40DE-430D-B4A3-DA33A0A5A6B7}" srcOrd="7" destOrd="0" presId="urn:microsoft.com/office/officeart/2005/8/layout/vList2"/>
    <dgm:cxn modelId="{376EBA02-84A6-4B5B-9C73-54348F519A6F}" type="presParOf" srcId="{FEE52E30-483B-401A-B79D-A1D11E1D45C4}" destId="{4082990E-EF71-4813-9783-A2EF6BA90764}" srcOrd="8" destOrd="0" presId="urn:microsoft.com/office/officeart/2005/8/layout/vList2"/>
    <dgm:cxn modelId="{AD876F35-8135-45AC-B5D8-C618C2952ADB}" type="presParOf" srcId="{FEE52E30-483B-401A-B79D-A1D11E1D45C4}" destId="{4B5C12ED-E3C5-4299-86EA-79F49D16460B}" srcOrd="9" destOrd="0" presId="urn:microsoft.com/office/officeart/2005/8/layout/vList2"/>
    <dgm:cxn modelId="{CC489DF1-9513-42E5-94E4-1ED3562C27A8}" type="presParOf" srcId="{FEE52E30-483B-401A-B79D-A1D11E1D45C4}" destId="{94A38107-5E09-4B29-82BA-C5CF64D5AD8F}" srcOrd="10" destOrd="0" presId="urn:microsoft.com/office/officeart/2005/8/layout/vList2"/>
    <dgm:cxn modelId="{99C10832-0A10-4BCE-A229-ED7018D5D6E0}" type="presParOf" srcId="{FEE52E30-483B-401A-B79D-A1D11E1D45C4}" destId="{80A3CCA0-CA98-42D9-82B3-998A5686B86F}" srcOrd="11" destOrd="0" presId="urn:microsoft.com/office/officeart/2005/8/layout/vList2"/>
    <dgm:cxn modelId="{AADCDCD8-908F-4F43-B16B-22D9BDB44BCA}" type="presParOf" srcId="{FEE52E30-483B-401A-B79D-A1D11E1D45C4}" destId="{ACF6B293-BCEA-468E-93FB-CF4C84B8E5C1}" srcOrd="12" destOrd="0" presId="urn:microsoft.com/office/officeart/2005/8/layout/vList2"/>
    <dgm:cxn modelId="{2B569B0C-0F58-432C-BE7F-893BFD979B97}" type="presParOf" srcId="{FEE52E30-483B-401A-B79D-A1D11E1D45C4}" destId="{1C3FD850-F5D5-430B-9A0D-1FEC0C46D355}" srcOrd="13" destOrd="0" presId="urn:microsoft.com/office/officeart/2005/8/layout/vList2"/>
    <dgm:cxn modelId="{10B41BB2-02F9-401F-8019-09BAED2D9B92}" type="presParOf" srcId="{FEE52E30-483B-401A-B79D-A1D11E1D45C4}" destId="{CC752ED4-36D2-4B4C-A6A6-887761111442}" srcOrd="14" destOrd="0" presId="urn:microsoft.com/office/officeart/2005/8/layout/vList2"/>
    <dgm:cxn modelId="{57D31E70-493F-49A0-853D-CE96C989FBA6}" type="presParOf" srcId="{FEE52E30-483B-401A-B79D-A1D11E1D45C4}" destId="{E55DC829-56A7-4BB8-88AA-D41DC0957518}" srcOrd="15" destOrd="0" presId="urn:microsoft.com/office/officeart/2005/8/layout/vList2"/>
    <dgm:cxn modelId="{49F06476-BC1E-4A4A-8FAE-40993EDB6B40}" type="presParOf" srcId="{FEE52E30-483B-401A-B79D-A1D11E1D45C4}" destId="{ADFDC023-7CEE-484C-820B-A69BCB6C0887}" srcOrd="16" destOrd="0" presId="urn:microsoft.com/office/officeart/2005/8/layout/vList2"/>
    <dgm:cxn modelId="{1A6B9690-CBA6-441F-A80C-041EC92A2AE4}" type="presParOf" srcId="{FEE52E30-483B-401A-B79D-A1D11E1D45C4}" destId="{00572133-071C-484A-BB03-B901B65E5523}" srcOrd="17" destOrd="0" presId="urn:microsoft.com/office/officeart/2005/8/layout/vList2"/>
    <dgm:cxn modelId="{1B54C90B-2935-4B76-AEB9-8BA887687D2C}" type="presParOf" srcId="{FEE52E30-483B-401A-B79D-A1D11E1D45C4}" destId="{BC4568D5-D3C4-44F7-A8AD-23D0CACE0DD7}" srcOrd="18" destOrd="0" presId="urn:microsoft.com/office/officeart/2005/8/layout/vList2"/>
    <dgm:cxn modelId="{D400412C-DD28-4C39-957C-3FC6F4FC0458}" type="presParOf" srcId="{FEE52E30-483B-401A-B79D-A1D11E1D45C4}" destId="{3DE8F71E-1B0B-40AC-9221-7498B55B9845}" srcOrd="19" destOrd="0" presId="urn:microsoft.com/office/officeart/2005/8/layout/vList2"/>
    <dgm:cxn modelId="{A49CE7B7-4CAA-48AA-9629-FDD7BBEBCE8E}" type="presParOf" srcId="{FEE52E30-483B-401A-B79D-A1D11E1D45C4}" destId="{51D523AF-CACE-4471-8779-6FE5B98D4766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AE1689-0EE7-4D94-81D1-BE7A59395A4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05FF17F0-3E54-4FDE-A8B8-509BC4BE3584}">
      <dgm:prSet phldrT="[Текст]"/>
      <dgm:spPr>
        <a:solidFill>
          <a:srgbClr val="002060"/>
        </a:solidFill>
      </dgm:spPr>
      <dgm:t>
        <a:bodyPr/>
        <a:lstStyle/>
        <a:p>
          <a:r>
            <a:rPr lang="ru-RU" dirty="0" err="1"/>
            <a:t>Пардохти</a:t>
          </a:r>
          <a:r>
            <a:rPr lang="ru-RU" dirty="0"/>
            <a:t> онлайн</a:t>
          </a:r>
        </a:p>
      </dgm:t>
    </dgm:pt>
    <dgm:pt modelId="{8F86204F-4F95-42F7-9F0C-ED1EEED73877}" type="parTrans" cxnId="{D97A9FC3-6492-457F-A927-F81F939BFD2F}">
      <dgm:prSet/>
      <dgm:spPr/>
      <dgm:t>
        <a:bodyPr/>
        <a:lstStyle/>
        <a:p>
          <a:endParaRPr lang="ru-RU"/>
        </a:p>
      </dgm:t>
    </dgm:pt>
    <dgm:pt modelId="{78F98D1A-DB1D-4224-A447-2DE5AA4062B6}" type="sibTrans" cxnId="{D97A9FC3-6492-457F-A927-F81F939BFD2F}">
      <dgm:prSet/>
      <dgm:spPr>
        <a:ln>
          <a:solidFill>
            <a:srgbClr val="002060"/>
          </a:solidFill>
        </a:ln>
      </dgm:spPr>
      <dgm:t>
        <a:bodyPr/>
        <a:lstStyle/>
        <a:p>
          <a:endParaRPr lang="ru-RU"/>
        </a:p>
      </dgm:t>
    </dgm:pt>
    <dgm:pt modelId="{4E866EE3-AF0B-4893-A36C-00E5F1E8D8A5}">
      <dgm:prSet phldrT="[Текст]"/>
      <dgm:spPr>
        <a:solidFill>
          <a:srgbClr val="002060"/>
        </a:solidFill>
      </dgm:spPr>
      <dgm:t>
        <a:bodyPr/>
        <a:lstStyle/>
        <a:p>
          <a:r>
            <a:rPr lang="ru-RU" dirty="0" err="1"/>
            <a:t>Ирсол</a:t>
          </a:r>
          <a:r>
            <a:rPr lang="ru-RU" dirty="0"/>
            <a:t> </a:t>
          </a:r>
          <a:r>
            <a:rPr lang="ru-RU" dirty="0" err="1"/>
            <a:t>намудани</a:t>
          </a:r>
          <a:r>
            <a:rPr lang="ru-RU" dirty="0"/>
            <a:t>  </a:t>
          </a:r>
          <a:r>
            <a:rPr lang="en-US" dirty="0"/>
            <a:t>SMS</a:t>
          </a:r>
          <a:endParaRPr lang="ru-RU" dirty="0"/>
        </a:p>
      </dgm:t>
    </dgm:pt>
    <dgm:pt modelId="{CFC5F9B6-6A70-49AD-9B62-FCB77B9A1157}" type="parTrans" cxnId="{57BD73E6-FB59-4DA3-B950-9ED4E1059A8D}">
      <dgm:prSet/>
      <dgm:spPr/>
      <dgm:t>
        <a:bodyPr/>
        <a:lstStyle/>
        <a:p>
          <a:endParaRPr lang="ru-RU"/>
        </a:p>
      </dgm:t>
    </dgm:pt>
    <dgm:pt modelId="{8AC1AC4F-532A-4A6C-8D76-B7E44D6F2252}" type="sibTrans" cxnId="{57BD73E6-FB59-4DA3-B950-9ED4E1059A8D}">
      <dgm:prSet/>
      <dgm:spPr/>
      <dgm:t>
        <a:bodyPr/>
        <a:lstStyle/>
        <a:p>
          <a:endParaRPr lang="ru-RU"/>
        </a:p>
      </dgm:t>
    </dgm:pt>
    <dgm:pt modelId="{8DCC6759-2B5A-4327-A310-C9D00BBADE2B}">
      <dgm:prSet/>
      <dgm:spPr>
        <a:solidFill>
          <a:srgbClr val="002060"/>
        </a:solidFill>
        <a:ln>
          <a:solidFill>
            <a:srgbClr val="0070C0"/>
          </a:solidFill>
        </a:ln>
      </dgm:spPr>
      <dgm:t>
        <a:bodyPr/>
        <a:lstStyle/>
        <a:p>
          <a:r>
            <a:rPr lang="ru-RU" dirty="0" err="1"/>
            <a:t>Маълумот</a:t>
          </a:r>
          <a:r>
            <a:rPr lang="ru-RU" dirty="0"/>
            <a:t> дар </a:t>
          </a:r>
          <a:r>
            <a:rPr lang="ru-RU" dirty="0" err="1"/>
            <a:t>бораи</a:t>
          </a:r>
          <a:r>
            <a:rPr lang="ru-RU" dirty="0"/>
            <a:t> </a:t>
          </a:r>
          <a:r>
            <a:rPr lang="ru-RU" dirty="0" err="1"/>
            <a:t>таърихи</a:t>
          </a:r>
          <a:r>
            <a:rPr lang="ru-RU" dirty="0"/>
            <a:t> </a:t>
          </a:r>
          <a:r>
            <a:rPr lang="ru-RU" dirty="0" err="1"/>
            <a:t>беморон</a:t>
          </a:r>
          <a:endParaRPr lang="ru-RU" dirty="0"/>
        </a:p>
      </dgm:t>
    </dgm:pt>
    <dgm:pt modelId="{97267BE1-C493-471D-AEED-0437453D9DA8}" type="parTrans" cxnId="{E636AF6F-B442-46BC-9DB8-C2EBE384BD00}">
      <dgm:prSet/>
      <dgm:spPr/>
      <dgm:t>
        <a:bodyPr/>
        <a:lstStyle/>
        <a:p>
          <a:endParaRPr lang="ru-RU"/>
        </a:p>
      </dgm:t>
    </dgm:pt>
    <dgm:pt modelId="{AC9BC741-6224-4302-B380-2DC3AE12A9E5}" type="sibTrans" cxnId="{E636AF6F-B442-46BC-9DB8-C2EBE384BD00}">
      <dgm:prSet/>
      <dgm:spPr/>
      <dgm:t>
        <a:bodyPr/>
        <a:lstStyle/>
        <a:p>
          <a:endParaRPr lang="ru-RU"/>
        </a:p>
      </dgm:t>
    </dgm:pt>
    <dgm:pt modelId="{2BCFB737-BE57-4169-BC30-6C5AF158AB31}">
      <dgm:prSet/>
      <dgm:spPr>
        <a:solidFill>
          <a:srgbClr val="002060"/>
        </a:solidFill>
        <a:ln>
          <a:solidFill>
            <a:srgbClr val="0070C0"/>
          </a:solidFill>
        </a:ln>
      </dgm:spPr>
      <dgm:t>
        <a:bodyPr/>
        <a:lstStyle/>
        <a:p>
          <a:r>
            <a:rPr lang="ru-RU" dirty="0"/>
            <a:t>Онлайн чат </a:t>
          </a:r>
          <a:r>
            <a:rPr lang="ru-RU" dirty="0" err="1"/>
            <a:t>ва</a:t>
          </a:r>
          <a:r>
            <a:rPr lang="ru-RU" dirty="0"/>
            <a:t> чат бот </a:t>
          </a:r>
          <a:r>
            <a:rPr lang="ru-RU" dirty="0" err="1"/>
            <a:t>Телеграм</a:t>
          </a:r>
          <a:endParaRPr lang="ru-RU" dirty="0"/>
        </a:p>
      </dgm:t>
    </dgm:pt>
    <dgm:pt modelId="{7CA83A61-D724-4EA1-A860-229863D0EE22}" type="parTrans" cxnId="{4356CFBC-AE39-49B5-8442-3CCBCA68A266}">
      <dgm:prSet/>
      <dgm:spPr/>
      <dgm:t>
        <a:bodyPr/>
        <a:lstStyle/>
        <a:p>
          <a:endParaRPr lang="ru-RU"/>
        </a:p>
      </dgm:t>
    </dgm:pt>
    <dgm:pt modelId="{02EDF64C-E550-4C03-8365-F04388631F17}" type="sibTrans" cxnId="{4356CFBC-AE39-49B5-8442-3CCBCA68A266}">
      <dgm:prSet/>
      <dgm:spPr/>
      <dgm:t>
        <a:bodyPr/>
        <a:lstStyle/>
        <a:p>
          <a:endParaRPr lang="ru-RU"/>
        </a:p>
      </dgm:t>
    </dgm:pt>
    <dgm:pt modelId="{176019D1-EA15-4562-A0B0-196179E20C08}" type="pres">
      <dgm:prSet presAssocID="{4AAE1689-0EE7-4D94-81D1-BE7A59395A4A}" presName="Name0" presStyleCnt="0">
        <dgm:presLayoutVars>
          <dgm:chMax val="7"/>
          <dgm:chPref val="7"/>
          <dgm:dir/>
        </dgm:presLayoutVars>
      </dgm:prSet>
      <dgm:spPr/>
    </dgm:pt>
    <dgm:pt modelId="{B4B77779-8FEC-455E-B7EB-E3609E74E4EF}" type="pres">
      <dgm:prSet presAssocID="{4AAE1689-0EE7-4D94-81D1-BE7A59395A4A}" presName="Name1" presStyleCnt="0"/>
      <dgm:spPr/>
    </dgm:pt>
    <dgm:pt modelId="{30091894-BEBB-44FF-A8BE-E5192C29256A}" type="pres">
      <dgm:prSet presAssocID="{4AAE1689-0EE7-4D94-81D1-BE7A59395A4A}" presName="cycle" presStyleCnt="0"/>
      <dgm:spPr/>
    </dgm:pt>
    <dgm:pt modelId="{A4B4C7CB-21B0-4E6F-8BA0-4B42A8BA4156}" type="pres">
      <dgm:prSet presAssocID="{4AAE1689-0EE7-4D94-81D1-BE7A59395A4A}" presName="srcNode" presStyleLbl="node1" presStyleIdx="0" presStyleCnt="4"/>
      <dgm:spPr/>
    </dgm:pt>
    <dgm:pt modelId="{DD38D638-DC8E-44FE-A9E1-9D61B0500AAD}" type="pres">
      <dgm:prSet presAssocID="{4AAE1689-0EE7-4D94-81D1-BE7A59395A4A}" presName="conn" presStyleLbl="parChTrans1D2" presStyleIdx="0" presStyleCnt="1"/>
      <dgm:spPr/>
    </dgm:pt>
    <dgm:pt modelId="{767C687B-6675-4F9E-979E-5C77791D8E19}" type="pres">
      <dgm:prSet presAssocID="{4AAE1689-0EE7-4D94-81D1-BE7A59395A4A}" presName="extraNode" presStyleLbl="node1" presStyleIdx="0" presStyleCnt="4"/>
      <dgm:spPr/>
    </dgm:pt>
    <dgm:pt modelId="{A6B9E0F1-EE70-4676-806D-20CCB8117A1C}" type="pres">
      <dgm:prSet presAssocID="{4AAE1689-0EE7-4D94-81D1-BE7A59395A4A}" presName="dstNode" presStyleLbl="node1" presStyleIdx="0" presStyleCnt="4"/>
      <dgm:spPr/>
    </dgm:pt>
    <dgm:pt modelId="{4AF84ADD-820D-490F-8DC8-138230F34864}" type="pres">
      <dgm:prSet presAssocID="{05FF17F0-3E54-4FDE-A8B8-509BC4BE3584}" presName="text_1" presStyleLbl="node1" presStyleIdx="0" presStyleCnt="4" custLinFactNeighborX="-1134" custLinFactNeighborY="3374">
        <dgm:presLayoutVars>
          <dgm:bulletEnabled val="1"/>
        </dgm:presLayoutVars>
      </dgm:prSet>
      <dgm:spPr/>
    </dgm:pt>
    <dgm:pt modelId="{FCF78C7E-C9C4-4D03-A134-DCD7547A6C06}" type="pres">
      <dgm:prSet presAssocID="{05FF17F0-3E54-4FDE-A8B8-509BC4BE3584}" presName="accent_1" presStyleCnt="0"/>
      <dgm:spPr/>
    </dgm:pt>
    <dgm:pt modelId="{07BF5C71-F704-4A7B-97C5-77331BC17889}" type="pres">
      <dgm:prSet presAssocID="{05FF17F0-3E54-4FDE-A8B8-509BC4BE3584}" presName="accentRepeatNode" presStyleLbl="solidFgAcc1" presStyleIdx="0" presStyleCnt="4"/>
      <dgm:spPr>
        <a:ln>
          <a:solidFill>
            <a:srgbClr val="002060"/>
          </a:solidFill>
        </a:ln>
      </dgm:spPr>
    </dgm:pt>
    <dgm:pt modelId="{606A789D-8AA3-44D4-AAAF-73598DC3934D}" type="pres">
      <dgm:prSet presAssocID="{4E866EE3-AF0B-4893-A36C-00E5F1E8D8A5}" presName="text_2" presStyleLbl="node1" presStyleIdx="1" presStyleCnt="4" custLinFactNeighborX="1100" custLinFactNeighborY="2">
        <dgm:presLayoutVars>
          <dgm:bulletEnabled val="1"/>
        </dgm:presLayoutVars>
      </dgm:prSet>
      <dgm:spPr/>
    </dgm:pt>
    <dgm:pt modelId="{8F297540-9C89-4AE3-AF69-1AD6FF69F113}" type="pres">
      <dgm:prSet presAssocID="{4E866EE3-AF0B-4893-A36C-00E5F1E8D8A5}" presName="accent_2" presStyleCnt="0"/>
      <dgm:spPr/>
    </dgm:pt>
    <dgm:pt modelId="{A8A5F033-30AF-4316-857A-3E5793DFE017}" type="pres">
      <dgm:prSet presAssocID="{4E866EE3-AF0B-4893-A36C-00E5F1E8D8A5}" presName="accentRepeatNode" presStyleLbl="solidFgAcc1" presStyleIdx="1" presStyleCnt="4"/>
      <dgm:spPr>
        <a:ln>
          <a:solidFill>
            <a:srgbClr val="002060"/>
          </a:solidFill>
        </a:ln>
      </dgm:spPr>
    </dgm:pt>
    <dgm:pt modelId="{B028DCDA-8BD6-4CF4-BA33-F3ED6BEB6383}" type="pres">
      <dgm:prSet presAssocID="{2BCFB737-BE57-4169-BC30-6C5AF158AB31}" presName="text_3" presStyleLbl="node1" presStyleIdx="2" presStyleCnt="4">
        <dgm:presLayoutVars>
          <dgm:bulletEnabled val="1"/>
        </dgm:presLayoutVars>
      </dgm:prSet>
      <dgm:spPr/>
    </dgm:pt>
    <dgm:pt modelId="{63FBC162-D227-4FED-83AD-7EE0E7DBCF55}" type="pres">
      <dgm:prSet presAssocID="{2BCFB737-BE57-4169-BC30-6C5AF158AB31}" presName="accent_3" presStyleCnt="0"/>
      <dgm:spPr/>
    </dgm:pt>
    <dgm:pt modelId="{A2F9178F-DEC1-4CED-981B-22A5D96987AB}" type="pres">
      <dgm:prSet presAssocID="{2BCFB737-BE57-4169-BC30-6C5AF158AB31}" presName="accentRepeatNode" presStyleLbl="solidFgAcc1" presStyleIdx="2" presStyleCnt="4"/>
      <dgm:spPr>
        <a:ln>
          <a:solidFill>
            <a:srgbClr val="002060"/>
          </a:solidFill>
        </a:ln>
      </dgm:spPr>
    </dgm:pt>
    <dgm:pt modelId="{5E26E745-9AA8-49A0-9138-5542169A5E61}" type="pres">
      <dgm:prSet presAssocID="{8DCC6759-2B5A-4327-A310-C9D00BBADE2B}" presName="text_4" presStyleLbl="node1" presStyleIdx="3" presStyleCnt="4">
        <dgm:presLayoutVars>
          <dgm:bulletEnabled val="1"/>
        </dgm:presLayoutVars>
      </dgm:prSet>
      <dgm:spPr/>
    </dgm:pt>
    <dgm:pt modelId="{C320F429-71FD-4843-BECA-6CD80F520359}" type="pres">
      <dgm:prSet presAssocID="{8DCC6759-2B5A-4327-A310-C9D00BBADE2B}" presName="accent_4" presStyleCnt="0"/>
      <dgm:spPr/>
    </dgm:pt>
    <dgm:pt modelId="{FF77A526-E2AF-4CA4-B75E-09704BDC1BE6}" type="pres">
      <dgm:prSet presAssocID="{8DCC6759-2B5A-4327-A310-C9D00BBADE2B}" presName="accentRepeatNode" presStyleLbl="solidFgAcc1" presStyleIdx="3" presStyleCnt="4"/>
      <dgm:spPr>
        <a:ln>
          <a:solidFill>
            <a:srgbClr val="002060"/>
          </a:solidFill>
        </a:ln>
      </dgm:spPr>
    </dgm:pt>
  </dgm:ptLst>
  <dgm:cxnLst>
    <dgm:cxn modelId="{58C42B2B-0437-41B7-8904-0A35EBB62DB2}" type="presOf" srcId="{78F98D1A-DB1D-4224-A447-2DE5AA4062B6}" destId="{DD38D638-DC8E-44FE-A9E1-9D61B0500AAD}" srcOrd="0" destOrd="0" presId="urn:microsoft.com/office/officeart/2008/layout/VerticalCurvedList"/>
    <dgm:cxn modelId="{77916A66-3B6C-4FE4-982F-4BCFA36934E4}" type="presOf" srcId="{4E866EE3-AF0B-4893-A36C-00E5F1E8D8A5}" destId="{606A789D-8AA3-44D4-AAAF-73598DC3934D}" srcOrd="0" destOrd="0" presId="urn:microsoft.com/office/officeart/2008/layout/VerticalCurvedList"/>
    <dgm:cxn modelId="{4686116F-70B6-4B1D-B15C-D8EC086647DC}" type="presOf" srcId="{8DCC6759-2B5A-4327-A310-C9D00BBADE2B}" destId="{5E26E745-9AA8-49A0-9138-5542169A5E61}" srcOrd="0" destOrd="0" presId="urn:microsoft.com/office/officeart/2008/layout/VerticalCurvedList"/>
    <dgm:cxn modelId="{E636AF6F-B442-46BC-9DB8-C2EBE384BD00}" srcId="{4AAE1689-0EE7-4D94-81D1-BE7A59395A4A}" destId="{8DCC6759-2B5A-4327-A310-C9D00BBADE2B}" srcOrd="3" destOrd="0" parTransId="{97267BE1-C493-471D-AEED-0437453D9DA8}" sibTransId="{AC9BC741-6224-4302-B380-2DC3AE12A9E5}"/>
    <dgm:cxn modelId="{EA295B9F-6084-405D-B5AA-46C4DCBA1A6A}" type="presOf" srcId="{05FF17F0-3E54-4FDE-A8B8-509BC4BE3584}" destId="{4AF84ADD-820D-490F-8DC8-138230F34864}" srcOrd="0" destOrd="0" presId="urn:microsoft.com/office/officeart/2008/layout/VerticalCurvedList"/>
    <dgm:cxn modelId="{4356CFBC-AE39-49B5-8442-3CCBCA68A266}" srcId="{4AAE1689-0EE7-4D94-81D1-BE7A59395A4A}" destId="{2BCFB737-BE57-4169-BC30-6C5AF158AB31}" srcOrd="2" destOrd="0" parTransId="{7CA83A61-D724-4EA1-A860-229863D0EE22}" sibTransId="{02EDF64C-E550-4C03-8365-F04388631F17}"/>
    <dgm:cxn modelId="{D97A9FC3-6492-457F-A927-F81F939BFD2F}" srcId="{4AAE1689-0EE7-4D94-81D1-BE7A59395A4A}" destId="{05FF17F0-3E54-4FDE-A8B8-509BC4BE3584}" srcOrd="0" destOrd="0" parTransId="{8F86204F-4F95-42F7-9F0C-ED1EEED73877}" sibTransId="{78F98D1A-DB1D-4224-A447-2DE5AA4062B6}"/>
    <dgm:cxn modelId="{57BD73E6-FB59-4DA3-B950-9ED4E1059A8D}" srcId="{4AAE1689-0EE7-4D94-81D1-BE7A59395A4A}" destId="{4E866EE3-AF0B-4893-A36C-00E5F1E8D8A5}" srcOrd="1" destOrd="0" parTransId="{CFC5F9B6-6A70-49AD-9B62-FCB77B9A1157}" sibTransId="{8AC1AC4F-532A-4A6C-8D76-B7E44D6F2252}"/>
    <dgm:cxn modelId="{968FEBEF-E743-440D-AEC3-409D8B6F72DB}" type="presOf" srcId="{4AAE1689-0EE7-4D94-81D1-BE7A59395A4A}" destId="{176019D1-EA15-4562-A0B0-196179E20C08}" srcOrd="0" destOrd="0" presId="urn:microsoft.com/office/officeart/2008/layout/VerticalCurvedList"/>
    <dgm:cxn modelId="{359C6CFF-0E81-403B-BCBB-13B157D80B8B}" type="presOf" srcId="{2BCFB737-BE57-4169-BC30-6C5AF158AB31}" destId="{B028DCDA-8BD6-4CF4-BA33-F3ED6BEB6383}" srcOrd="0" destOrd="0" presId="urn:microsoft.com/office/officeart/2008/layout/VerticalCurvedList"/>
    <dgm:cxn modelId="{F0DD5B41-860E-4E47-91AC-FC72D49767DA}" type="presParOf" srcId="{176019D1-EA15-4562-A0B0-196179E20C08}" destId="{B4B77779-8FEC-455E-B7EB-E3609E74E4EF}" srcOrd="0" destOrd="0" presId="urn:microsoft.com/office/officeart/2008/layout/VerticalCurvedList"/>
    <dgm:cxn modelId="{DB48C048-B11A-4751-9CC1-49A8AACA0E0D}" type="presParOf" srcId="{B4B77779-8FEC-455E-B7EB-E3609E74E4EF}" destId="{30091894-BEBB-44FF-A8BE-E5192C29256A}" srcOrd="0" destOrd="0" presId="urn:microsoft.com/office/officeart/2008/layout/VerticalCurvedList"/>
    <dgm:cxn modelId="{7BAB0B3E-D99B-4D05-A841-FABB2062F14B}" type="presParOf" srcId="{30091894-BEBB-44FF-A8BE-E5192C29256A}" destId="{A4B4C7CB-21B0-4E6F-8BA0-4B42A8BA4156}" srcOrd="0" destOrd="0" presId="urn:microsoft.com/office/officeart/2008/layout/VerticalCurvedList"/>
    <dgm:cxn modelId="{922DAE0C-45CC-457D-B276-B9FCC7716174}" type="presParOf" srcId="{30091894-BEBB-44FF-A8BE-E5192C29256A}" destId="{DD38D638-DC8E-44FE-A9E1-9D61B0500AAD}" srcOrd="1" destOrd="0" presId="urn:microsoft.com/office/officeart/2008/layout/VerticalCurvedList"/>
    <dgm:cxn modelId="{D7D94BD9-FF6C-4283-A489-78FB13A9C1B0}" type="presParOf" srcId="{30091894-BEBB-44FF-A8BE-E5192C29256A}" destId="{767C687B-6675-4F9E-979E-5C77791D8E19}" srcOrd="2" destOrd="0" presId="urn:microsoft.com/office/officeart/2008/layout/VerticalCurvedList"/>
    <dgm:cxn modelId="{EF34BE6D-6676-4EE4-BB25-CBAE67059ED7}" type="presParOf" srcId="{30091894-BEBB-44FF-A8BE-E5192C29256A}" destId="{A6B9E0F1-EE70-4676-806D-20CCB8117A1C}" srcOrd="3" destOrd="0" presId="urn:microsoft.com/office/officeart/2008/layout/VerticalCurvedList"/>
    <dgm:cxn modelId="{D4D1C7A7-5F49-4CF5-B32C-D5BD45C63F20}" type="presParOf" srcId="{B4B77779-8FEC-455E-B7EB-E3609E74E4EF}" destId="{4AF84ADD-820D-490F-8DC8-138230F34864}" srcOrd="1" destOrd="0" presId="urn:microsoft.com/office/officeart/2008/layout/VerticalCurvedList"/>
    <dgm:cxn modelId="{7A3A4D42-8697-4ED9-BCC2-116DCD65551B}" type="presParOf" srcId="{B4B77779-8FEC-455E-B7EB-E3609E74E4EF}" destId="{FCF78C7E-C9C4-4D03-A134-DCD7547A6C06}" srcOrd="2" destOrd="0" presId="urn:microsoft.com/office/officeart/2008/layout/VerticalCurvedList"/>
    <dgm:cxn modelId="{0D72D433-97EB-407F-AAFC-552207DA2B7C}" type="presParOf" srcId="{FCF78C7E-C9C4-4D03-A134-DCD7547A6C06}" destId="{07BF5C71-F704-4A7B-97C5-77331BC17889}" srcOrd="0" destOrd="0" presId="urn:microsoft.com/office/officeart/2008/layout/VerticalCurvedList"/>
    <dgm:cxn modelId="{F5B267E9-D1AC-46B1-B5B1-68C197257BDF}" type="presParOf" srcId="{B4B77779-8FEC-455E-B7EB-E3609E74E4EF}" destId="{606A789D-8AA3-44D4-AAAF-73598DC3934D}" srcOrd="3" destOrd="0" presId="urn:microsoft.com/office/officeart/2008/layout/VerticalCurvedList"/>
    <dgm:cxn modelId="{ADF31FCE-A0ED-40CE-89BE-EC34F1EE33D5}" type="presParOf" srcId="{B4B77779-8FEC-455E-B7EB-E3609E74E4EF}" destId="{8F297540-9C89-4AE3-AF69-1AD6FF69F113}" srcOrd="4" destOrd="0" presId="urn:microsoft.com/office/officeart/2008/layout/VerticalCurvedList"/>
    <dgm:cxn modelId="{2DF3EF4F-8B7E-4B2E-8492-EDC9B610B417}" type="presParOf" srcId="{8F297540-9C89-4AE3-AF69-1AD6FF69F113}" destId="{A8A5F033-30AF-4316-857A-3E5793DFE017}" srcOrd="0" destOrd="0" presId="urn:microsoft.com/office/officeart/2008/layout/VerticalCurvedList"/>
    <dgm:cxn modelId="{B29EFC9C-2643-4478-A42D-01D005787ED7}" type="presParOf" srcId="{B4B77779-8FEC-455E-B7EB-E3609E74E4EF}" destId="{B028DCDA-8BD6-4CF4-BA33-F3ED6BEB6383}" srcOrd="5" destOrd="0" presId="urn:microsoft.com/office/officeart/2008/layout/VerticalCurvedList"/>
    <dgm:cxn modelId="{BECD7968-E9FB-498D-929B-DB5AB29C21CA}" type="presParOf" srcId="{B4B77779-8FEC-455E-B7EB-E3609E74E4EF}" destId="{63FBC162-D227-4FED-83AD-7EE0E7DBCF55}" srcOrd="6" destOrd="0" presId="urn:microsoft.com/office/officeart/2008/layout/VerticalCurvedList"/>
    <dgm:cxn modelId="{F7DFF145-5097-47B1-BE71-BC7AF3198586}" type="presParOf" srcId="{63FBC162-D227-4FED-83AD-7EE0E7DBCF55}" destId="{A2F9178F-DEC1-4CED-981B-22A5D96987AB}" srcOrd="0" destOrd="0" presId="urn:microsoft.com/office/officeart/2008/layout/VerticalCurvedList"/>
    <dgm:cxn modelId="{68E35787-AD5D-48A1-A001-20282F4C23AD}" type="presParOf" srcId="{B4B77779-8FEC-455E-B7EB-E3609E74E4EF}" destId="{5E26E745-9AA8-49A0-9138-5542169A5E61}" srcOrd="7" destOrd="0" presId="urn:microsoft.com/office/officeart/2008/layout/VerticalCurvedList"/>
    <dgm:cxn modelId="{4AFF8DD1-C5E5-4057-95A0-D6CB6A296290}" type="presParOf" srcId="{B4B77779-8FEC-455E-B7EB-E3609E74E4EF}" destId="{C320F429-71FD-4843-BECA-6CD80F520359}" srcOrd="8" destOrd="0" presId="urn:microsoft.com/office/officeart/2008/layout/VerticalCurvedList"/>
    <dgm:cxn modelId="{834C42DD-01EC-459E-97CB-2EE089F37FC1}" type="presParOf" srcId="{C320F429-71FD-4843-BECA-6CD80F520359}" destId="{FF77A526-E2AF-4CA4-B75E-09704BDC1BE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A942AC-BD50-4AE0-B038-5E5610813DDB}">
      <dsp:nvSpPr>
        <dsp:cNvPr id="0" name=""/>
        <dsp:cNvSpPr/>
      </dsp:nvSpPr>
      <dsp:spPr>
        <a:xfrm>
          <a:off x="0" y="9598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1.ASP.NET Core</a:t>
          </a:r>
        </a:p>
      </dsp:txBody>
      <dsp:txXfrm>
        <a:off x="20099" y="29697"/>
        <a:ext cx="8034657" cy="371541"/>
      </dsp:txXfrm>
    </dsp:sp>
    <dsp:sp modelId="{D1E7A97B-FE2A-45CD-89E1-9933D859C545}">
      <dsp:nvSpPr>
        <dsp:cNvPr id="0" name=""/>
        <dsp:cNvSpPr/>
      </dsp:nvSpPr>
      <dsp:spPr>
        <a:xfrm>
          <a:off x="0" y="426103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2.Architucture</a:t>
          </a:r>
          <a:r>
            <a:rPr lang="en-US" sz="1800" kern="1200" dirty="0"/>
            <a:t>: </a:t>
          </a:r>
          <a:r>
            <a:rPr lang="ru-RU" sz="1800" kern="1200" dirty="0" err="1"/>
            <a:t>Clean</a:t>
          </a:r>
          <a:r>
            <a:rPr lang="ru-RU" sz="1800" kern="1200" dirty="0"/>
            <a:t> </a:t>
          </a:r>
          <a:r>
            <a:rPr lang="ru-RU" sz="1800" kern="1200" dirty="0" err="1"/>
            <a:t>Architucture</a:t>
          </a:r>
          <a:endParaRPr lang="ru-RU" sz="1800" kern="1200" dirty="0"/>
        </a:p>
      </dsp:txBody>
      <dsp:txXfrm>
        <a:off x="20099" y="446202"/>
        <a:ext cx="8034657" cy="371541"/>
      </dsp:txXfrm>
    </dsp:sp>
    <dsp:sp modelId="{A5987D73-87A5-419C-878E-12276AD9599A}">
      <dsp:nvSpPr>
        <dsp:cNvPr id="0" name=""/>
        <dsp:cNvSpPr/>
      </dsp:nvSpPr>
      <dsp:spPr>
        <a:xfrm>
          <a:off x="0" y="809716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3.OOP</a:t>
          </a:r>
        </a:p>
      </dsp:txBody>
      <dsp:txXfrm>
        <a:off x="20099" y="829815"/>
        <a:ext cx="8034657" cy="371541"/>
      </dsp:txXfrm>
    </dsp:sp>
    <dsp:sp modelId="{5C84C903-F75C-466E-B6F5-F7688FBBFC94}">
      <dsp:nvSpPr>
        <dsp:cNvPr id="0" name=""/>
        <dsp:cNvSpPr/>
      </dsp:nvSpPr>
      <dsp:spPr>
        <a:xfrm>
          <a:off x="0" y="1277735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/>
            <a:t>4.SOLID-Principe</a:t>
          </a:r>
        </a:p>
      </dsp:txBody>
      <dsp:txXfrm>
        <a:off x="20099" y="1297834"/>
        <a:ext cx="8034657" cy="371541"/>
      </dsp:txXfrm>
    </dsp:sp>
    <dsp:sp modelId="{4082990E-EF71-4813-9783-A2EF6BA90764}">
      <dsp:nvSpPr>
        <dsp:cNvPr id="0" name=""/>
        <dsp:cNvSpPr/>
      </dsp:nvSpPr>
      <dsp:spPr>
        <a:xfrm>
          <a:off x="0" y="1703551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5.Repository</a:t>
          </a:r>
          <a:r>
            <a:rPr lang="en-US" sz="1800" kern="1200" dirty="0"/>
            <a:t> </a:t>
          </a:r>
          <a:r>
            <a:rPr lang="ru-RU" sz="1800" kern="1200" dirty="0"/>
            <a:t> </a:t>
          </a:r>
          <a:r>
            <a:rPr lang="en-US" sz="1800" kern="1200" dirty="0"/>
            <a:t>patterns</a:t>
          </a:r>
          <a:r>
            <a:rPr lang="ru-RU" sz="1800" kern="1200" dirty="0"/>
            <a:t>, </a:t>
          </a:r>
        </a:p>
      </dsp:txBody>
      <dsp:txXfrm>
        <a:off x="20099" y="1723650"/>
        <a:ext cx="8034657" cy="371541"/>
      </dsp:txXfrm>
    </dsp:sp>
    <dsp:sp modelId="{94A38107-5E09-4B29-82BA-C5CF64D5AD8F}">
      <dsp:nvSpPr>
        <dsp:cNvPr id="0" name=""/>
        <dsp:cNvSpPr/>
      </dsp:nvSpPr>
      <dsp:spPr>
        <a:xfrm>
          <a:off x="0" y="2129367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6.Dependency Injection</a:t>
          </a:r>
          <a:r>
            <a:rPr lang="ru-RU" sz="1800" kern="1200" dirty="0"/>
            <a:t> </a:t>
          </a:r>
          <a:r>
            <a:rPr lang="en-US" sz="1800" kern="1200" dirty="0"/>
            <a:t>patterns</a:t>
          </a:r>
          <a:r>
            <a:rPr lang="ru-RU" sz="1800" kern="1200" dirty="0"/>
            <a:t>,</a:t>
          </a:r>
        </a:p>
      </dsp:txBody>
      <dsp:txXfrm>
        <a:off x="20099" y="2149466"/>
        <a:ext cx="8034657" cy="371541"/>
      </dsp:txXfrm>
    </dsp:sp>
    <dsp:sp modelId="{ACF6B293-BCEA-468E-93FB-CF4C84B8E5C1}">
      <dsp:nvSpPr>
        <dsp:cNvPr id="0" name=""/>
        <dsp:cNvSpPr/>
      </dsp:nvSpPr>
      <dsp:spPr>
        <a:xfrm>
          <a:off x="0" y="2555183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7</a:t>
          </a:r>
          <a:r>
            <a:rPr lang="ru-RU" sz="1800" kern="1200" dirty="0"/>
            <a:t>.Entity Framework Core (ORM)</a:t>
          </a:r>
        </a:p>
      </dsp:txBody>
      <dsp:txXfrm>
        <a:off x="20099" y="2575282"/>
        <a:ext cx="8034657" cy="371541"/>
      </dsp:txXfrm>
    </dsp:sp>
    <dsp:sp modelId="{CC752ED4-36D2-4B4C-A6A6-887761111442}">
      <dsp:nvSpPr>
        <dsp:cNvPr id="0" name=""/>
        <dsp:cNvSpPr/>
      </dsp:nvSpPr>
      <dsp:spPr>
        <a:xfrm>
          <a:off x="0" y="2980999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8</a:t>
          </a:r>
          <a:r>
            <a:rPr lang="ru-RU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Mediatr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and  </a:t>
          </a:r>
          <a:r>
            <a:rPr lang="ru-RU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CQRS</a:t>
          </a:r>
        </a:p>
      </dsp:txBody>
      <dsp:txXfrm>
        <a:off x="20099" y="3001098"/>
        <a:ext cx="8034657" cy="371541"/>
      </dsp:txXfrm>
    </dsp:sp>
    <dsp:sp modelId="{ADFDC023-7CEE-484C-820B-A69BCB6C0887}">
      <dsp:nvSpPr>
        <dsp:cNvPr id="0" name=""/>
        <dsp:cNvSpPr/>
      </dsp:nvSpPr>
      <dsp:spPr>
        <a:xfrm>
          <a:off x="0" y="3406815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9</a:t>
          </a:r>
          <a:r>
            <a:rPr lang="ru-RU" sz="1800" kern="1200" dirty="0"/>
            <a:t>.Unit </a:t>
          </a:r>
          <a:r>
            <a:rPr lang="en-US" sz="1800" kern="1200" dirty="0"/>
            <a:t>testing</a:t>
          </a:r>
          <a:r>
            <a:rPr lang="ru-RU" sz="1800" kern="1200" dirty="0"/>
            <a:t>,</a:t>
          </a:r>
          <a:r>
            <a:rPr lang="en-US" sz="1800" kern="1200" dirty="0"/>
            <a:t> Integration</a:t>
          </a:r>
          <a:r>
            <a:rPr lang="ru-RU" sz="1800" kern="1200" dirty="0"/>
            <a:t> </a:t>
          </a:r>
          <a:r>
            <a:rPr lang="en-US" sz="1800" kern="1200" dirty="0"/>
            <a:t>testing</a:t>
          </a:r>
          <a:endParaRPr lang="ru-RU" sz="1800" kern="1200" dirty="0"/>
        </a:p>
      </dsp:txBody>
      <dsp:txXfrm>
        <a:off x="20099" y="3426914"/>
        <a:ext cx="8034657" cy="371541"/>
      </dsp:txXfrm>
    </dsp:sp>
    <dsp:sp modelId="{BC4568D5-D3C4-44F7-A8AD-23D0CACE0DD7}">
      <dsp:nvSpPr>
        <dsp:cNvPr id="0" name=""/>
        <dsp:cNvSpPr/>
      </dsp:nvSpPr>
      <dsp:spPr>
        <a:xfrm>
          <a:off x="0" y="3832631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10</a:t>
          </a:r>
          <a:r>
            <a:rPr lang="ru-RU" sz="1800" kern="1200" dirty="0"/>
            <a:t>.</a:t>
          </a:r>
          <a:r>
            <a:rPr lang="en-US" sz="1800" kern="1200" dirty="0"/>
            <a:t>DevOps: </a:t>
          </a:r>
          <a:r>
            <a:rPr lang="ru-RU" sz="1800" kern="1200" dirty="0"/>
            <a:t>CI-CD</a:t>
          </a:r>
        </a:p>
      </dsp:txBody>
      <dsp:txXfrm>
        <a:off x="20099" y="3852730"/>
        <a:ext cx="8034657" cy="371541"/>
      </dsp:txXfrm>
    </dsp:sp>
    <dsp:sp modelId="{51D523AF-CACE-4471-8779-6FE5B98D4766}">
      <dsp:nvSpPr>
        <dsp:cNvPr id="0" name=""/>
        <dsp:cNvSpPr/>
      </dsp:nvSpPr>
      <dsp:spPr>
        <a:xfrm>
          <a:off x="0" y="4258447"/>
          <a:ext cx="8074855" cy="4117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1</a:t>
          </a:r>
          <a:r>
            <a:rPr lang="en-US" sz="1800" kern="1200" dirty="0"/>
            <a:t>1</a:t>
          </a:r>
          <a:r>
            <a:rPr lang="ru-RU" sz="1800" kern="1200" dirty="0"/>
            <a:t>.</a:t>
          </a:r>
          <a:r>
            <a:rPr lang="en-US" sz="1800" kern="1200" dirty="0"/>
            <a:t> </a:t>
          </a:r>
          <a:r>
            <a:rPr lang="en-US" sz="1800" kern="1200" dirty="0" err="1"/>
            <a:t>Blazor</a:t>
          </a:r>
          <a:r>
            <a:rPr lang="en-US" sz="1800" kern="1200" dirty="0"/>
            <a:t> </a:t>
          </a:r>
          <a:endParaRPr lang="ru-RU" sz="1800" kern="1200" dirty="0"/>
        </a:p>
      </dsp:txBody>
      <dsp:txXfrm>
        <a:off x="20099" y="4278546"/>
        <a:ext cx="8034657" cy="3715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8D638-DC8E-44FE-A9E1-9D61B0500AAD}">
      <dsp:nvSpPr>
        <dsp:cNvPr id="0" name=""/>
        <dsp:cNvSpPr/>
      </dsp:nvSpPr>
      <dsp:spPr>
        <a:xfrm>
          <a:off x="-5110865" y="-782934"/>
          <a:ext cx="6086416" cy="6086416"/>
        </a:xfrm>
        <a:prstGeom prst="blockArc">
          <a:avLst>
            <a:gd name="adj1" fmla="val 18900000"/>
            <a:gd name="adj2" fmla="val 2700000"/>
            <a:gd name="adj3" fmla="val 355"/>
          </a:avLst>
        </a:prstGeom>
        <a:noFill/>
        <a:ln w="15875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F84ADD-820D-490F-8DC8-138230F34864}">
      <dsp:nvSpPr>
        <dsp:cNvPr id="0" name=""/>
        <dsp:cNvSpPr/>
      </dsp:nvSpPr>
      <dsp:spPr>
        <a:xfrm>
          <a:off x="433875" y="371003"/>
          <a:ext cx="6784198" cy="695441"/>
        </a:xfrm>
        <a:prstGeom prst="rect">
          <a:avLst/>
        </a:prstGeom>
        <a:solidFill>
          <a:srgbClr val="00206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006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 dirty="0" err="1"/>
            <a:t>Пардохти</a:t>
          </a:r>
          <a:r>
            <a:rPr lang="ru-RU" sz="3000" kern="1200" dirty="0"/>
            <a:t> онлайн</a:t>
          </a:r>
        </a:p>
      </dsp:txBody>
      <dsp:txXfrm>
        <a:off x="433875" y="371003"/>
        <a:ext cx="6784198" cy="695441"/>
      </dsp:txXfrm>
    </dsp:sp>
    <dsp:sp modelId="{07BF5C71-F704-4A7B-97C5-77331BC17889}">
      <dsp:nvSpPr>
        <dsp:cNvPr id="0" name=""/>
        <dsp:cNvSpPr/>
      </dsp:nvSpPr>
      <dsp:spPr>
        <a:xfrm>
          <a:off x="76157" y="260609"/>
          <a:ext cx="869301" cy="8693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6A789D-8AA3-44D4-AAAF-73598DC3934D}">
      <dsp:nvSpPr>
        <dsp:cNvPr id="0" name=""/>
        <dsp:cNvSpPr/>
      </dsp:nvSpPr>
      <dsp:spPr>
        <a:xfrm>
          <a:off x="971917" y="1390896"/>
          <a:ext cx="6385486" cy="695441"/>
        </a:xfrm>
        <a:prstGeom prst="rect">
          <a:avLst/>
        </a:prstGeom>
        <a:solidFill>
          <a:srgbClr val="00206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006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 dirty="0" err="1"/>
            <a:t>Ирсол</a:t>
          </a:r>
          <a:r>
            <a:rPr lang="ru-RU" sz="3000" kern="1200" dirty="0"/>
            <a:t> </a:t>
          </a:r>
          <a:r>
            <a:rPr lang="ru-RU" sz="3000" kern="1200" dirty="0" err="1"/>
            <a:t>намудани</a:t>
          </a:r>
          <a:r>
            <a:rPr lang="ru-RU" sz="3000" kern="1200" dirty="0"/>
            <a:t>  </a:t>
          </a:r>
          <a:r>
            <a:rPr lang="en-US" sz="3000" kern="1200" dirty="0"/>
            <a:t>SMS</a:t>
          </a:r>
          <a:endParaRPr lang="ru-RU" sz="3000" kern="1200" dirty="0"/>
        </a:p>
      </dsp:txBody>
      <dsp:txXfrm>
        <a:off x="971917" y="1390896"/>
        <a:ext cx="6385486" cy="695441"/>
      </dsp:txXfrm>
    </dsp:sp>
    <dsp:sp modelId="{A8A5F033-30AF-4316-857A-3E5793DFE017}">
      <dsp:nvSpPr>
        <dsp:cNvPr id="0" name=""/>
        <dsp:cNvSpPr/>
      </dsp:nvSpPr>
      <dsp:spPr>
        <a:xfrm>
          <a:off x="474869" y="1303952"/>
          <a:ext cx="869301" cy="8693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28DCDA-8BD6-4CF4-BA33-F3ED6BEB6383}">
      <dsp:nvSpPr>
        <dsp:cNvPr id="0" name=""/>
        <dsp:cNvSpPr/>
      </dsp:nvSpPr>
      <dsp:spPr>
        <a:xfrm>
          <a:off x="909520" y="2434224"/>
          <a:ext cx="6385486" cy="695441"/>
        </a:xfrm>
        <a:prstGeom prst="rect">
          <a:avLst/>
        </a:prstGeom>
        <a:solidFill>
          <a:srgbClr val="002060"/>
        </a:solidFill>
        <a:ln w="15875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006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 dirty="0"/>
            <a:t>Онлайн чат </a:t>
          </a:r>
          <a:r>
            <a:rPr lang="ru-RU" sz="3000" kern="1200" dirty="0" err="1"/>
            <a:t>ва</a:t>
          </a:r>
          <a:r>
            <a:rPr lang="ru-RU" sz="3000" kern="1200" dirty="0"/>
            <a:t> чат бот </a:t>
          </a:r>
          <a:r>
            <a:rPr lang="ru-RU" sz="3000" kern="1200" dirty="0" err="1"/>
            <a:t>Телеграм</a:t>
          </a:r>
          <a:endParaRPr lang="ru-RU" sz="3000" kern="1200" dirty="0"/>
        </a:p>
      </dsp:txBody>
      <dsp:txXfrm>
        <a:off x="909520" y="2434224"/>
        <a:ext cx="6385486" cy="695441"/>
      </dsp:txXfrm>
    </dsp:sp>
    <dsp:sp modelId="{A2F9178F-DEC1-4CED-981B-22A5D96987AB}">
      <dsp:nvSpPr>
        <dsp:cNvPr id="0" name=""/>
        <dsp:cNvSpPr/>
      </dsp:nvSpPr>
      <dsp:spPr>
        <a:xfrm>
          <a:off x="474869" y="2347294"/>
          <a:ext cx="869301" cy="8693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26E745-9AA8-49A0-9138-5542169A5E61}">
      <dsp:nvSpPr>
        <dsp:cNvPr id="0" name=""/>
        <dsp:cNvSpPr/>
      </dsp:nvSpPr>
      <dsp:spPr>
        <a:xfrm>
          <a:off x="510808" y="3477567"/>
          <a:ext cx="6784198" cy="695441"/>
        </a:xfrm>
        <a:prstGeom prst="rect">
          <a:avLst/>
        </a:prstGeom>
        <a:solidFill>
          <a:srgbClr val="002060"/>
        </a:solidFill>
        <a:ln w="15875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006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 dirty="0" err="1"/>
            <a:t>Маълумот</a:t>
          </a:r>
          <a:r>
            <a:rPr lang="ru-RU" sz="3000" kern="1200" dirty="0"/>
            <a:t> дар </a:t>
          </a:r>
          <a:r>
            <a:rPr lang="ru-RU" sz="3000" kern="1200" dirty="0" err="1"/>
            <a:t>бораи</a:t>
          </a:r>
          <a:r>
            <a:rPr lang="ru-RU" sz="3000" kern="1200" dirty="0"/>
            <a:t> </a:t>
          </a:r>
          <a:r>
            <a:rPr lang="ru-RU" sz="3000" kern="1200" dirty="0" err="1"/>
            <a:t>таърихи</a:t>
          </a:r>
          <a:r>
            <a:rPr lang="ru-RU" sz="3000" kern="1200" dirty="0"/>
            <a:t> </a:t>
          </a:r>
          <a:r>
            <a:rPr lang="ru-RU" sz="3000" kern="1200" dirty="0" err="1"/>
            <a:t>беморон</a:t>
          </a:r>
          <a:endParaRPr lang="ru-RU" sz="3000" kern="1200" dirty="0"/>
        </a:p>
      </dsp:txBody>
      <dsp:txXfrm>
        <a:off x="510808" y="3477567"/>
        <a:ext cx="6784198" cy="695441"/>
      </dsp:txXfrm>
    </dsp:sp>
    <dsp:sp modelId="{FF77A526-E2AF-4CA4-B75E-09704BDC1BE6}">
      <dsp:nvSpPr>
        <dsp:cNvPr id="0" name=""/>
        <dsp:cNvSpPr/>
      </dsp:nvSpPr>
      <dsp:spPr>
        <a:xfrm>
          <a:off x="76157" y="3390637"/>
          <a:ext cx="869301" cy="86930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68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94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7268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117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827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175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784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106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70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3249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50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1455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69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177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08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5926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7255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A2C0010-10F5-4193-AEDC-696B8E27FCDF}" type="datetimeFigureOut">
              <a:rPr lang="ru-RU" smtClean="0"/>
              <a:t>15.06.2024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E11D62-FB6C-4466-AD4E-A867F3C6FA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43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52074-4202-4F15-B026-DBA6FA7D5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5092" y="2936630"/>
            <a:ext cx="6241816" cy="984739"/>
          </a:xfrm>
        </p:spPr>
        <p:txBody>
          <a:bodyPr>
            <a:normAutofit fontScale="90000"/>
          </a:bodyPr>
          <a:lstStyle/>
          <a:p>
            <a:r>
              <a:rPr lang="en-US" sz="7200" b="1" dirty="0"/>
              <a:t>Hospital</a:t>
            </a:r>
            <a:endParaRPr lang="ru-RU" sz="7200" b="1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8AA1F65-321E-46C6-82E9-0E85B0073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19091" y="5570806"/>
            <a:ext cx="6241816" cy="1090246"/>
          </a:xfrm>
        </p:spPr>
        <p:txBody>
          <a:bodyPr>
            <a:normAutofit/>
          </a:bodyPr>
          <a:lstStyle/>
          <a:p>
            <a:r>
              <a:rPr lang="ru-RU" sz="3200" dirty="0" err="1"/>
              <a:t>Чонизоков</a:t>
            </a:r>
            <a:r>
              <a:rPr lang="ru-RU" sz="3200" dirty="0"/>
              <a:t> </a:t>
            </a:r>
            <a:r>
              <a:rPr lang="ru-RU" sz="3200" dirty="0" err="1"/>
              <a:t>Шахзодчон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564656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85741D-C059-423F-8071-A03F29356DDD}"/>
              </a:ext>
            </a:extLst>
          </p:cNvPr>
          <p:cNvSpPr txBox="1">
            <a:spLocks/>
          </p:cNvSpPr>
          <p:nvPr/>
        </p:nvSpPr>
        <p:spPr>
          <a:xfrm>
            <a:off x="1295399" y="1055077"/>
            <a:ext cx="9452318" cy="95660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tg-Cyrl-TJ" sz="4800" dirty="0">
                <a:solidFill>
                  <a:srgbClr val="002060"/>
                </a:solidFill>
              </a:rPr>
              <a:t>Ба диққататон ташаккур</a:t>
            </a:r>
            <a:r>
              <a:rPr lang="en-US" sz="4800" dirty="0">
                <a:solidFill>
                  <a:srgbClr val="002060"/>
                </a:solidFill>
              </a:rPr>
              <a:t>!</a:t>
            </a:r>
            <a:endParaRPr lang="ru-RU" sz="4800" dirty="0">
              <a:solidFill>
                <a:srgbClr val="002060"/>
              </a:solidFill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18D57C5-5821-446B-9B0F-5573A40250DE}"/>
              </a:ext>
            </a:extLst>
          </p:cNvPr>
          <p:cNvSpPr txBox="1">
            <a:spLocks/>
          </p:cNvSpPr>
          <p:nvPr/>
        </p:nvSpPr>
        <p:spPr>
          <a:xfrm>
            <a:off x="1447799" y="3615396"/>
            <a:ext cx="7822810" cy="95660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tg-Cyrl-TJ" sz="4800" dirty="0">
                <a:solidFill>
                  <a:srgbClr val="002060"/>
                </a:solidFill>
              </a:rPr>
              <a:t>Саволхо</a:t>
            </a:r>
            <a:r>
              <a:rPr lang="en-US" sz="4800" dirty="0">
                <a:solidFill>
                  <a:srgbClr val="002060"/>
                </a:solidFill>
              </a:rPr>
              <a:t>?</a:t>
            </a:r>
            <a:endParaRPr lang="ru-RU" sz="4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465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752B9-079F-4194-A9C9-3AD16449D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928468"/>
            <a:ext cx="9452318" cy="703384"/>
          </a:xfrm>
        </p:spPr>
        <p:txBody>
          <a:bodyPr/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Барои</a:t>
            </a:r>
            <a:r>
              <a:rPr lang="ru-RU" dirty="0"/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</a:t>
            </a:r>
            <a:r>
              <a:rPr lang="tg-Cyrl-TJ" dirty="0">
                <a:latin typeface="Times New Roman" panose="02020603050405020304" pitchFamily="18" charset="0"/>
                <a:cs typeface="Times New Roman" panose="02020603050405020304" pitchFamily="18" charset="0"/>
              </a:rPr>
              <a:t>ӣ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зарур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аст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идоракуни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баронома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Беморхона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06BFC5C-B56A-4B3E-BB27-46495C303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5399" y="2082018"/>
            <a:ext cx="8903678" cy="2264899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ru-RU" dirty="0" err="1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Идоракунии</a:t>
            </a:r>
            <a:r>
              <a:rPr lang="ru-RU" dirty="0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самараноки</a:t>
            </a:r>
            <a:r>
              <a:rPr lang="ru-RU" dirty="0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беморон</a:t>
            </a:r>
            <a:r>
              <a:rPr lang="en-US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+mj-lt"/>
              <a:buAutoNum type="arabicPeriod"/>
            </a:pPr>
            <a:r>
              <a:rPr lang="tg-Cyrl-TJ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Қабули беморон бо тариқи онлайн</a:t>
            </a:r>
            <a:r>
              <a:rPr lang="ru-RU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+mj-lt"/>
              <a:buAutoNum type="arabicPeriod"/>
            </a:pPr>
            <a:r>
              <a:rPr lang="ru-RU" dirty="0" err="1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Навбати</a:t>
            </a:r>
            <a:r>
              <a:rPr lang="ru-RU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электронӣ</a:t>
            </a:r>
            <a:r>
              <a:rPr lang="ru-RU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+mj-lt"/>
              <a:buAutoNum type="arabicPeriod"/>
            </a:pPr>
            <a:r>
              <a:rPr lang="ru-RU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Модули </a:t>
            </a:r>
            <a:r>
              <a:rPr lang="ru-RU" dirty="0" err="1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хисоботхо</a:t>
            </a:r>
            <a:r>
              <a:rPr lang="ru-RU" dirty="0">
                <a:solidFill>
                  <a:srgbClr val="5F63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dirty="0">
                <a:solidFill>
                  <a:srgbClr val="5F636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53158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1AEB34A-CAAB-4E07-BCE3-4606D6701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510" y="713935"/>
            <a:ext cx="8018585" cy="543012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AC39681-859D-4BC8-AD42-608DB6D7B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1" y="713935"/>
            <a:ext cx="2738088" cy="518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32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C2C12F-1048-4B65-8DFB-E5575337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058" y="687912"/>
            <a:ext cx="7920111" cy="548217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464002-77AC-4338-B935-34319DFB8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505" y="687912"/>
            <a:ext cx="2785401" cy="547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65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3258E0-D8BA-43CA-9472-F8CE606BC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06" y="527538"/>
            <a:ext cx="11122687" cy="578885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111C11-9DF4-47A0-9031-6201E81EB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16" y="323556"/>
            <a:ext cx="11510902" cy="614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4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54683BF-67EE-450D-8CEF-90D6EF7D9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02" y="329000"/>
            <a:ext cx="11574685" cy="615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1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655E2B3E-2437-484D-A1E6-69B3978DED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4942"/>
              </p:ext>
            </p:extLst>
          </p:nvPr>
        </p:nvGraphicFramePr>
        <p:xfrm>
          <a:off x="2096086" y="1364567"/>
          <a:ext cx="8074855" cy="4670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0B605BA-0F21-4B77-8C63-9E4D03AD0BF9}"/>
              </a:ext>
            </a:extLst>
          </p:cNvPr>
          <p:cNvSpPr txBox="1">
            <a:spLocks/>
          </p:cNvSpPr>
          <p:nvPr/>
        </p:nvSpPr>
        <p:spPr>
          <a:xfrm>
            <a:off x="1369841" y="689317"/>
            <a:ext cx="9335673" cy="82999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4000" dirty="0" err="1">
                <a:solidFill>
                  <a:srgbClr val="002060"/>
                </a:solidFill>
              </a:rPr>
              <a:t>Барнома</a:t>
            </a:r>
            <a:r>
              <a:rPr lang="ru-RU" sz="4000" dirty="0">
                <a:solidFill>
                  <a:srgbClr val="002060"/>
                </a:solidFill>
              </a:rPr>
              <a:t> дар </a:t>
            </a:r>
            <a:r>
              <a:rPr lang="ru-RU" sz="4000" dirty="0" err="1">
                <a:solidFill>
                  <a:srgbClr val="002060"/>
                </a:solidFill>
              </a:rPr>
              <a:t>ассоси</a:t>
            </a:r>
            <a:r>
              <a:rPr lang="ru-RU" sz="4000" dirty="0">
                <a:solidFill>
                  <a:srgbClr val="002060"/>
                </a:solidFill>
              </a:rPr>
              <a:t> </a:t>
            </a:r>
            <a:r>
              <a:rPr lang="ru-RU" sz="4000" dirty="0" err="1">
                <a:solidFill>
                  <a:srgbClr val="002060"/>
                </a:solidFill>
              </a:rPr>
              <a:t>чунин</a:t>
            </a:r>
            <a:r>
              <a:rPr lang="ru-RU" sz="4000" dirty="0">
                <a:solidFill>
                  <a:srgbClr val="002060"/>
                </a:solidFill>
              </a:rPr>
              <a:t> </a:t>
            </a:r>
            <a:r>
              <a:rPr lang="ru-RU" sz="4000" dirty="0" err="1">
                <a:solidFill>
                  <a:srgbClr val="002060"/>
                </a:solidFill>
              </a:rPr>
              <a:t>сохта</a:t>
            </a:r>
            <a:r>
              <a:rPr lang="ru-RU" sz="4000" dirty="0">
                <a:solidFill>
                  <a:srgbClr val="002060"/>
                </a:solidFill>
              </a:rPr>
              <a:t> </a:t>
            </a:r>
            <a:r>
              <a:rPr lang="ru-RU" sz="4000" dirty="0" err="1">
                <a:solidFill>
                  <a:srgbClr val="002060"/>
                </a:solidFill>
              </a:rPr>
              <a:t>шудааст</a:t>
            </a:r>
            <a:r>
              <a:rPr lang="ru-RU" sz="4000" dirty="0">
                <a:solidFill>
                  <a:srgbClr val="00206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39901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A5BB1945-7C5F-453B-B18B-5DA815D7FF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9876933"/>
              </p:ext>
            </p:extLst>
          </p:nvPr>
        </p:nvGraphicFramePr>
        <p:xfrm>
          <a:off x="2405575" y="1617785"/>
          <a:ext cx="7357404" cy="4520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3F62ADB9-8E76-4BD3-92CE-B1AAB04973E7}"/>
              </a:ext>
            </a:extLst>
          </p:cNvPr>
          <p:cNvSpPr txBox="1">
            <a:spLocks/>
          </p:cNvSpPr>
          <p:nvPr/>
        </p:nvSpPr>
        <p:spPr>
          <a:xfrm>
            <a:off x="1295399" y="928468"/>
            <a:ext cx="9452318" cy="70338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4000" dirty="0" err="1">
                <a:solidFill>
                  <a:srgbClr val="002060"/>
                </a:solidFill>
              </a:rPr>
              <a:t>Иловахо</a:t>
            </a:r>
            <a:r>
              <a:rPr lang="ru-RU" sz="4000" dirty="0">
                <a:solidFill>
                  <a:srgbClr val="002060"/>
                </a:solidFill>
              </a:rPr>
              <a:t> дар </a:t>
            </a:r>
            <a:r>
              <a:rPr lang="ru-RU" sz="4000" dirty="0" err="1">
                <a:solidFill>
                  <a:srgbClr val="002060"/>
                </a:solidFill>
              </a:rPr>
              <a:t>оянда</a:t>
            </a:r>
            <a:r>
              <a:rPr lang="ru-RU" sz="4000" dirty="0">
                <a:solidFill>
                  <a:srgbClr val="00206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21862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24-06-14 15-31-56-935">
            <a:hlinkClick r:id="" action="ppaction://media"/>
            <a:extLst>
              <a:ext uri="{FF2B5EF4-FFF2-40B4-BE49-F238E27FC236}">
                <a16:creationId xmlns:a16="http://schemas.microsoft.com/office/drawing/2014/main" id="{3F3366C4-34AD-4265-9520-26EDEDA1F1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8301" y="250278"/>
            <a:ext cx="11254153" cy="617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41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1291</TotalTime>
  <Words>122</Words>
  <Application>Microsoft Office PowerPoint</Application>
  <PresentationFormat>Широкоэкранный</PresentationFormat>
  <Paragraphs>26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Garamond</vt:lpstr>
      <vt:lpstr>Times New Roman</vt:lpstr>
      <vt:lpstr>Натуральные материалы</vt:lpstr>
      <vt:lpstr>Hospital</vt:lpstr>
      <vt:lpstr>Барои чӣ зарур аст идоракуни баронома ба Беморхона?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Камбудихо дар беморхона</dc:title>
  <dc:creator>Admin</dc:creator>
  <cp:lastModifiedBy>Admin</cp:lastModifiedBy>
  <cp:revision>39</cp:revision>
  <dcterms:created xsi:type="dcterms:W3CDTF">2024-05-19T00:26:40Z</dcterms:created>
  <dcterms:modified xsi:type="dcterms:W3CDTF">2024-06-15T02:02:50Z</dcterms:modified>
</cp:coreProperties>
</file>

<file path=docProps/thumbnail.jpeg>
</file>